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33"/>
  </p:notesMasterIdLst>
  <p:sldIdLst>
    <p:sldId id="256" r:id="rId2"/>
    <p:sldId id="258" r:id="rId3"/>
    <p:sldId id="259" r:id="rId4"/>
    <p:sldId id="260" r:id="rId5"/>
    <p:sldId id="296" r:id="rId6"/>
    <p:sldId id="266" r:id="rId7"/>
    <p:sldId id="261" r:id="rId8"/>
    <p:sldId id="298" r:id="rId9"/>
    <p:sldId id="301" r:id="rId10"/>
    <p:sldId id="262" r:id="rId11"/>
    <p:sldId id="263" r:id="rId12"/>
    <p:sldId id="302" r:id="rId13"/>
    <p:sldId id="264" r:id="rId14"/>
    <p:sldId id="303" r:id="rId15"/>
    <p:sldId id="267" r:id="rId16"/>
    <p:sldId id="304" r:id="rId17"/>
    <p:sldId id="265" r:id="rId18"/>
    <p:sldId id="305" r:id="rId19"/>
    <p:sldId id="268" r:id="rId20"/>
    <p:sldId id="300" r:id="rId21"/>
    <p:sldId id="306" r:id="rId22"/>
    <p:sldId id="307" r:id="rId23"/>
    <p:sldId id="269" r:id="rId24"/>
    <p:sldId id="271" r:id="rId25"/>
    <p:sldId id="270" r:id="rId26"/>
    <p:sldId id="272" r:id="rId27"/>
    <p:sldId id="273" r:id="rId28"/>
    <p:sldId id="274" r:id="rId29"/>
    <p:sldId id="275" r:id="rId30"/>
    <p:sldId id="280" r:id="rId31"/>
    <p:sldId id="295" r:id="rId32"/>
  </p:sldIdLst>
  <p:sldSz cx="9144000" cy="5143500" type="screen16x9"/>
  <p:notesSz cx="6858000" cy="9144000"/>
  <p:embeddedFontLst>
    <p:embeddedFont>
      <p:font typeface="Roboto Slab" panose="020B0600000101010101" charset="0"/>
      <p:regular r:id="rId34"/>
      <p:bold r:id="rId35"/>
    </p:embeddedFont>
    <p:embeddedFont>
      <p:font typeface="Montserrat" panose="020B0600000101010101" charset="0"/>
      <p:regular r:id="rId36"/>
      <p:bold r:id="rId37"/>
      <p:italic r:id="rId38"/>
      <p:boldItalic r:id="rId39"/>
    </p:embeddedFont>
    <p:embeddedFont>
      <p:font typeface="맑은 고딕" panose="020B0503020000020004" pitchFamily="50" charset="-127"/>
      <p:regular r:id="rId40"/>
      <p:bold r:id="rId41"/>
    </p:embeddedFont>
    <p:embeddedFont>
      <p:font typeface="Source Sans Pro" panose="020B0600000101010101" charset="0"/>
      <p:regular r:id="rId42"/>
      <p:bold r:id="rId43"/>
      <p:italic r:id="rId44"/>
      <p:boldItalic r:id="rId45"/>
    </p:embeddedFont>
    <p:embeddedFont>
      <p:font typeface="Calibri" panose="020F0502020204030204" pitchFamily="34" charset="0"/>
      <p:regular r:id="rId46"/>
      <p:bold r:id="rId47"/>
      <p:italic r:id="rId48"/>
      <p:boldItalic r:id="rId4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1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01FB10D-A61A-4DE4-8506-F670E7A89527}">
  <a:tblStyle styleId="{701FB10D-A61A-4DE4-8506-F670E7A8952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6398DAF6-0271-4389-B3DC-BA433CC306D7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3031" autoAdjust="0"/>
  </p:normalViewPr>
  <p:slideViewPr>
    <p:cSldViewPr snapToGrid="0">
      <p:cViewPr varScale="1">
        <p:scale>
          <a:sx n="142" d="100"/>
          <a:sy n="142" d="100"/>
        </p:scale>
        <p:origin x="7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font" Target="fonts/font14.fntdata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font" Target="fonts/font12.fntdata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1.fntdata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48" Type="http://schemas.openxmlformats.org/officeDocument/2006/relationships/font" Target="fonts/font15.fntdata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font" Target="fonts/font13.fntdata"/><Relationship Id="rId20" Type="http://schemas.openxmlformats.org/officeDocument/2006/relationships/slide" Target="slides/slide19.xml"/><Relationship Id="rId41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49" Type="http://schemas.openxmlformats.org/officeDocument/2006/relationships/font" Target="fonts/font1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14533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fda085fb6_58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fda085fb6_58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fda085fb6_58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fda085fb6_58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46331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35ed75ccf_0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35ed75ccf_0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" name="Google Shape;1617;g62b07a6525_5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8" name="Google Shape;1618;g62b07a6525_5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84369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13537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700185" y="1991850"/>
            <a:ext cx="58074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1pPr>
            <a:lvl2pPr lvl="1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2pPr>
            <a:lvl3pPr lvl="2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3pPr>
            <a:lvl4pPr lvl="3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4pPr>
            <a:lvl5pPr lvl="4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5pPr>
            <a:lvl6pPr lvl="5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6pPr>
            <a:lvl7pPr lvl="6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7pPr>
            <a:lvl8pPr lvl="7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8pPr>
            <a:lvl9pPr lvl="8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7337531" y="4630074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7790243" y="4182401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8893253" y="3333348"/>
            <a:ext cx="57600" cy="57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8771302" y="4923775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2386266" y="508134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479460" y="2703980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261540" y="643097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2"/>
          <p:cNvSpPr/>
          <p:nvPr/>
        </p:nvSpPr>
        <p:spPr>
          <a:xfrm>
            <a:off x="507235" y="1080863"/>
            <a:ext cx="192600" cy="192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2"/>
          <p:cNvSpPr/>
          <p:nvPr/>
        </p:nvSpPr>
        <p:spPr>
          <a:xfrm>
            <a:off x="8314019" y="3625322"/>
            <a:ext cx="144300" cy="1440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2"/>
          <p:cNvSpPr/>
          <p:nvPr/>
        </p:nvSpPr>
        <p:spPr>
          <a:xfrm>
            <a:off x="8882858" y="4186761"/>
            <a:ext cx="144300" cy="1440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2"/>
          <p:cNvSpPr/>
          <p:nvPr/>
        </p:nvSpPr>
        <p:spPr>
          <a:xfrm>
            <a:off x="158313" y="1596559"/>
            <a:ext cx="57600" cy="57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2"/>
          <p:cNvSpPr/>
          <p:nvPr/>
        </p:nvSpPr>
        <p:spPr>
          <a:xfrm>
            <a:off x="1396483" y="226428"/>
            <a:ext cx="192600" cy="192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2"/>
          <p:cNvSpPr/>
          <p:nvPr/>
        </p:nvSpPr>
        <p:spPr>
          <a:xfrm>
            <a:off x="617492" y="2000594"/>
            <a:ext cx="57600" cy="57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2"/>
          <p:cNvSpPr/>
          <p:nvPr/>
        </p:nvSpPr>
        <p:spPr>
          <a:xfrm>
            <a:off x="3425273" y="387880"/>
            <a:ext cx="57600" cy="57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2"/>
          <p:cNvSpPr/>
          <p:nvPr/>
        </p:nvSpPr>
        <p:spPr>
          <a:xfrm>
            <a:off x="8014029" y="4567546"/>
            <a:ext cx="192600" cy="192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"/>
          <p:cNvSpPr txBox="1">
            <a:spLocks noGrp="1"/>
          </p:cNvSpPr>
          <p:nvPr>
            <p:ph type="ctrTitle"/>
          </p:nvPr>
        </p:nvSpPr>
        <p:spPr>
          <a:xfrm>
            <a:off x="1546025" y="1754794"/>
            <a:ext cx="5832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subTitle" idx="1"/>
          </p:nvPr>
        </p:nvSpPr>
        <p:spPr>
          <a:xfrm>
            <a:off x="1546025" y="3011511"/>
            <a:ext cx="5832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l="19" r="19"/>
          <a:stretch/>
        </p:blipFill>
        <p:spPr>
          <a:xfrm rot="10800000" flipH="1">
            <a:off x="5952" y="0"/>
            <a:ext cx="914060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 txBox="1">
            <a:spLocks noGrp="1"/>
          </p:cNvSpPr>
          <p:nvPr>
            <p:ph type="body" idx="1"/>
          </p:nvPr>
        </p:nvSpPr>
        <p:spPr>
          <a:xfrm>
            <a:off x="1215300" y="1723650"/>
            <a:ext cx="6713400" cy="81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57200" algn="ctr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600"/>
              <a:buChar char="◎"/>
              <a:defRPr sz="3600" i="1"/>
            </a:lvl1pPr>
            <a:lvl2pPr marL="914400" lvl="1" indent="-4572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Char char="○"/>
              <a:defRPr sz="3600" i="1"/>
            </a:lvl2pPr>
            <a:lvl3pPr marL="1371600" lvl="2" indent="-4572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Char char="◉"/>
              <a:defRPr sz="3600" i="1"/>
            </a:lvl3pPr>
            <a:lvl4pPr marL="1828800" lvl="3" indent="-457200" algn="ctr" rtl="0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 i="1"/>
            </a:lvl4pPr>
            <a:lvl5pPr marL="2286000" lvl="4" indent="-457200" algn="ctr" rtl="0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 i="1"/>
            </a:lvl5pPr>
            <a:lvl6pPr marL="2743200" lvl="5" indent="-457200" algn="ctr" rtl="0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 i="1"/>
            </a:lvl6pPr>
            <a:lvl7pPr marL="3200400" lvl="6" indent="-457200" algn="ctr" rtl="0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 i="1"/>
            </a:lvl7pPr>
            <a:lvl8pPr marL="3657600" lvl="7" indent="-457200" algn="ctr" rtl="0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 i="1"/>
            </a:lvl8pPr>
            <a:lvl9pPr marL="4114800" lvl="8" indent="-457200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 i="1"/>
            </a:lvl9pPr>
          </a:lstStyle>
          <a:p>
            <a:endParaRPr/>
          </a:p>
        </p:txBody>
      </p:sp>
      <p:grpSp>
        <p:nvGrpSpPr>
          <p:cNvPr id="32" name="Google Shape;32;p4"/>
          <p:cNvGrpSpPr/>
          <p:nvPr/>
        </p:nvGrpSpPr>
        <p:grpSpPr>
          <a:xfrm>
            <a:off x="3839646" y="782918"/>
            <a:ext cx="1464573" cy="842707"/>
            <a:chOff x="3593400" y="1729675"/>
            <a:chExt cx="1957200" cy="1123610"/>
          </a:xfrm>
        </p:grpSpPr>
        <p:sp>
          <p:nvSpPr>
            <p:cNvPr id="33" name="Google Shape;33;p4"/>
            <p:cNvSpPr txBox="1"/>
            <p:nvPr/>
          </p:nvSpPr>
          <p:spPr>
            <a:xfrm>
              <a:off x="3593400" y="1729675"/>
              <a:ext cx="1957200" cy="87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0" b="1">
                  <a:solidFill>
                    <a:schemeClr val="accent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“</a:t>
              </a:r>
              <a:endParaRPr sz="60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4025400" y="1760085"/>
              <a:ext cx="1093200" cy="1093200"/>
            </a:xfrm>
            <a:prstGeom prst="ellipse">
              <a:avLst/>
            </a:prstGeom>
            <a:noFill/>
            <a:ln w="9525" cap="flat" cmpd="sng">
              <a:solidFill>
                <a:srgbClr val="CFD8DC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4"/>
            <p:cNvSpPr/>
            <p:nvPr/>
          </p:nvSpPr>
          <p:spPr>
            <a:xfrm>
              <a:off x="4190700" y="1925385"/>
              <a:ext cx="762600" cy="762600"/>
            </a:xfrm>
            <a:prstGeom prst="ellipse">
              <a:avLst/>
            </a:prstGeom>
            <a:noFill/>
            <a:ln w="19050" cap="flat" cmpd="sng">
              <a:solidFill>
                <a:srgbClr val="CFD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6" name="Google Shape;36;p4"/>
          <p:cNvCxnSpPr>
            <a:endCxn id="34" idx="1"/>
          </p:cNvCxnSpPr>
          <p:nvPr/>
        </p:nvCxnSpPr>
        <p:spPr>
          <a:xfrm>
            <a:off x="3750511" y="390297"/>
            <a:ext cx="532200" cy="5355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" name="Google Shape;37;p4"/>
          <p:cNvCxnSpPr/>
          <p:nvPr/>
        </p:nvCxnSpPr>
        <p:spPr>
          <a:xfrm rot="10800000">
            <a:off x="4362902" y="436125"/>
            <a:ext cx="209100" cy="3696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" name="Google Shape;38;p4"/>
          <p:cNvCxnSpPr/>
          <p:nvPr/>
        </p:nvCxnSpPr>
        <p:spPr>
          <a:xfrm rot="10800000" flipH="1">
            <a:off x="4704510" y="351930"/>
            <a:ext cx="347100" cy="4746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" name="Google Shape;39;p4"/>
          <p:cNvSpPr txBox="1">
            <a:spLocks noGrp="1"/>
          </p:cNvSpPr>
          <p:nvPr>
            <p:ph type="sldNum" idx="12"/>
          </p:nvPr>
        </p:nvSpPr>
        <p:spPr>
          <a:xfrm>
            <a:off x="-87" y="4749844"/>
            <a:ext cx="91440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buNone/>
              <a:defRPr/>
            </a:lvl1pPr>
            <a:lvl2pPr lvl="1" algn="ctr">
              <a:buNone/>
              <a:defRPr/>
            </a:lvl2pPr>
            <a:lvl3pPr lvl="2" algn="ctr">
              <a:buNone/>
              <a:defRPr/>
            </a:lvl3pPr>
            <a:lvl4pPr lvl="3" algn="ctr">
              <a:buNone/>
              <a:defRPr/>
            </a:lvl4pPr>
            <a:lvl5pPr lvl="4" algn="ctr">
              <a:buNone/>
              <a:defRPr/>
            </a:lvl5pPr>
            <a:lvl6pPr lvl="5" algn="ctr">
              <a:buNone/>
              <a:defRPr/>
            </a:lvl6pPr>
            <a:lvl7pPr lvl="6" algn="ctr">
              <a:buNone/>
              <a:defRPr/>
            </a:lvl7pPr>
            <a:lvl8pPr lvl="7" algn="ctr">
              <a:buNone/>
              <a:defRPr/>
            </a:lvl8pPr>
            <a:lvl9pPr lvl="8" algn="ctr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5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body" idx="1"/>
          </p:nvPr>
        </p:nvSpPr>
        <p:spPr>
          <a:xfrm>
            <a:off x="786150" y="1261700"/>
            <a:ext cx="7571700" cy="35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◎"/>
              <a:defRPr sz="2400"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◉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body" idx="1"/>
          </p:nvPr>
        </p:nvSpPr>
        <p:spPr>
          <a:xfrm>
            <a:off x="786137" y="1200150"/>
            <a:ext cx="36753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◎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◉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body" idx="2"/>
          </p:nvPr>
        </p:nvSpPr>
        <p:spPr>
          <a:xfrm>
            <a:off x="4682659" y="1200150"/>
            <a:ext cx="36753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◎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◉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body" idx="1"/>
          </p:nvPr>
        </p:nvSpPr>
        <p:spPr>
          <a:xfrm>
            <a:off x="786150" y="1200150"/>
            <a:ext cx="24198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◎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◉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body" idx="2"/>
          </p:nvPr>
        </p:nvSpPr>
        <p:spPr>
          <a:xfrm>
            <a:off x="3329992" y="1200150"/>
            <a:ext cx="24198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◎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◉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body" idx="3"/>
          </p:nvPr>
        </p:nvSpPr>
        <p:spPr>
          <a:xfrm>
            <a:off x="5873834" y="1200150"/>
            <a:ext cx="24198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◎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◉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8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complete pattern">
  <p:cSld name="BLANK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1"/>
          <p:cNvSpPr/>
          <p:nvPr/>
        </p:nvSpPr>
        <p:spPr>
          <a:xfrm>
            <a:off x="-26550" y="-14850"/>
            <a:ext cx="9197100" cy="5173200"/>
          </a:xfrm>
          <a:prstGeom prst="rect">
            <a:avLst/>
          </a:prstGeom>
          <a:solidFill>
            <a:srgbClr val="CFD8DC">
              <a:alpha val="492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11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blipFill>
          <a:blip r:embed="rId11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86150" y="1261700"/>
            <a:ext cx="7571700" cy="35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Source Sans Pro"/>
              <a:buChar char="◎"/>
              <a:defRPr sz="3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○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◉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6" r:id="rId8"/>
    <p:sldLayoutId id="2147483657" r:id="rId9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carnival.com/?utm_source=template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2"/>
          <p:cNvSpPr txBox="1">
            <a:spLocks noGrp="1"/>
          </p:cNvSpPr>
          <p:nvPr>
            <p:ph type="ctrTitle"/>
          </p:nvPr>
        </p:nvSpPr>
        <p:spPr>
          <a:xfrm>
            <a:off x="1700185" y="1991850"/>
            <a:ext cx="677458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This is </a:t>
            </a:r>
            <a:r>
              <a:rPr lang="en" dirty="0" smtClean="0"/>
              <a:t> 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Museum App-web</a:t>
            </a:r>
            <a:br>
              <a:rPr lang="en-US" dirty="0" smtClean="0"/>
            </a:br>
            <a:r>
              <a:rPr lang="en" dirty="0" smtClean="0"/>
              <a:t> presentation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8"/>
          <p:cNvSpPr/>
          <p:nvPr/>
        </p:nvSpPr>
        <p:spPr>
          <a:xfrm>
            <a:off x="5725650" y="909615"/>
            <a:ext cx="1875600" cy="1852800"/>
          </a:xfrm>
          <a:prstGeom prst="ellipse">
            <a:avLst/>
          </a:prstGeom>
          <a:noFill/>
          <a:ln w="9525" cap="flat" cmpd="sng">
            <a:solidFill>
              <a:srgbClr val="CFD8D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18"/>
          <p:cNvSpPr txBox="1">
            <a:spLocks noGrp="1"/>
          </p:cNvSpPr>
          <p:nvPr>
            <p:ph type="ctrTitle" idx="4294967295"/>
          </p:nvPr>
        </p:nvSpPr>
        <p:spPr>
          <a:xfrm>
            <a:off x="406225" y="501961"/>
            <a:ext cx="4779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800" b="1" dirty="0" smtClean="0">
                <a:latin typeface="+mn-ea"/>
                <a:ea typeface="+mn-ea"/>
              </a:rPr>
              <a:t>박물관 소개</a:t>
            </a:r>
            <a:endParaRPr sz="6000" b="1" dirty="0">
              <a:latin typeface="+mn-ea"/>
              <a:ea typeface="+mn-ea"/>
            </a:endParaRPr>
          </a:p>
        </p:txBody>
      </p:sp>
      <p:cxnSp>
        <p:nvCxnSpPr>
          <p:cNvPr id="120" name="Google Shape;120;p18"/>
          <p:cNvCxnSpPr/>
          <p:nvPr/>
        </p:nvCxnSpPr>
        <p:spPr>
          <a:xfrm rot="10800000" flipH="1">
            <a:off x="6805299" y="540952"/>
            <a:ext cx="143700" cy="3771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1" name="Google Shape;121;p18"/>
          <p:cNvCxnSpPr/>
          <p:nvPr/>
        </p:nvCxnSpPr>
        <p:spPr>
          <a:xfrm flipH="1">
            <a:off x="7451750" y="1182125"/>
            <a:ext cx="337200" cy="1311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2" name="Google Shape;122;p18"/>
          <p:cNvCxnSpPr>
            <a:endCxn id="117" idx="6"/>
          </p:cNvCxnSpPr>
          <p:nvPr/>
        </p:nvCxnSpPr>
        <p:spPr>
          <a:xfrm rot="10800000">
            <a:off x="7601250" y="1836015"/>
            <a:ext cx="998100" cy="981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3" name="Google Shape;123;p18"/>
          <p:cNvSpPr/>
          <p:nvPr/>
        </p:nvSpPr>
        <p:spPr>
          <a:xfrm>
            <a:off x="5875408" y="1057537"/>
            <a:ext cx="1576200" cy="1556700"/>
          </a:xfrm>
          <a:prstGeom prst="ellipse">
            <a:avLst/>
          </a:prstGeom>
          <a:noFill/>
          <a:ln w="19050" cap="flat" cmpd="sng">
            <a:solidFill>
              <a:srgbClr val="CFD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4" name="Google Shape;124;p18"/>
          <p:cNvGrpSpPr/>
          <p:nvPr/>
        </p:nvGrpSpPr>
        <p:grpSpPr>
          <a:xfrm>
            <a:off x="6224310" y="1351742"/>
            <a:ext cx="878284" cy="816182"/>
            <a:chOff x="5972700" y="2330200"/>
            <a:chExt cx="411625" cy="387275"/>
          </a:xfrm>
        </p:grpSpPr>
        <p:sp>
          <p:nvSpPr>
            <p:cNvPr id="125" name="Google Shape;125;p18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l" t="t" r="r" b="b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9050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126" name="Google Shape;126;p18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l" t="t" r="r" b="b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9050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</p:grpSp>
      <p:sp>
        <p:nvSpPr>
          <p:cNvPr id="127" name="Google Shape;127;p18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86747"/>
            <a:ext cx="8874125" cy="1925416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139148" y="4028661"/>
            <a:ext cx="8539586" cy="78350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화살표 연결선 4"/>
          <p:cNvCxnSpPr/>
          <p:nvPr/>
        </p:nvCxnSpPr>
        <p:spPr>
          <a:xfrm flipV="1">
            <a:off x="2577548" y="2503171"/>
            <a:ext cx="0" cy="15278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4904217" y="2900017"/>
            <a:ext cx="563217" cy="30702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842052" y="2133228"/>
            <a:ext cx="21291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각 알맞은 컴포넌트 적용</a:t>
            </a:r>
            <a:endParaRPr lang="ko-KR" alt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9"/>
          <p:cNvSpPr txBox="1">
            <a:spLocks noGrp="1"/>
          </p:cNvSpPr>
          <p:nvPr>
            <p:ph type="title"/>
          </p:nvPr>
        </p:nvSpPr>
        <p:spPr>
          <a:xfrm>
            <a:off x="686759" y="39426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dirty="0" smtClean="0">
                <a:latin typeface="+mn-ea"/>
                <a:ea typeface="+mn-ea"/>
              </a:rPr>
              <a:t>박물관 내역</a:t>
            </a:r>
            <a:endParaRPr sz="2800" dirty="0">
              <a:latin typeface="+mn-ea"/>
              <a:ea typeface="+mn-ea"/>
            </a:endParaRPr>
          </a:p>
        </p:txBody>
      </p:sp>
      <p:sp>
        <p:nvSpPr>
          <p:cNvPr id="135" name="Google Shape;135;p19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2" name="텍스트 개체 틀 1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ko-KR" altLang="en-US" dirty="0" smtClean="0"/>
              <a:t>사진</a:t>
            </a:r>
            <a:endParaRPr lang="en-US" altLang="ko-KR" dirty="0" smtClean="0"/>
          </a:p>
          <a:p>
            <a:r>
              <a:rPr lang="ko-KR" altLang="en-US" dirty="0" smtClean="0"/>
              <a:t>지도</a:t>
            </a:r>
            <a:endParaRPr lang="en-US" altLang="ko-KR" dirty="0" smtClean="0"/>
          </a:p>
          <a:p>
            <a:r>
              <a:rPr lang="ko-KR" altLang="en-US" dirty="0" smtClean="0"/>
              <a:t>정보 기입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위 내용은 </a:t>
            </a:r>
            <a:r>
              <a:rPr lang="en-US" altLang="ko-KR" dirty="0" smtClean="0"/>
              <a:t>DB</a:t>
            </a:r>
            <a:r>
              <a:rPr lang="ko-KR" altLang="en-US" dirty="0" smtClean="0"/>
              <a:t>에 저장하여 불러옴</a:t>
            </a:r>
            <a:r>
              <a:rPr lang="en-US" altLang="ko-KR" dirty="0" smtClean="0"/>
              <a:t>(DB</a:t>
            </a:r>
            <a:r>
              <a:rPr lang="ko-KR" altLang="en-US" dirty="0" smtClean="0"/>
              <a:t>에서 </a:t>
            </a:r>
            <a:r>
              <a:rPr lang="ko-KR" altLang="en-US" dirty="0" err="1" smtClean="0"/>
              <a:t>수정필요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002" y="1096860"/>
            <a:ext cx="4390250" cy="3170508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9202" y="319928"/>
            <a:ext cx="5860397" cy="2787194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078" y="319928"/>
            <a:ext cx="2143125" cy="35623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706471" y="1122829"/>
            <a:ext cx="8435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DB </a:t>
            </a:r>
            <a:r>
              <a:rPr lang="ko-KR" altLang="en-US" dirty="0" smtClean="0"/>
              <a:t>적용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455899" y="2122241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조건부</a:t>
            </a:r>
            <a:endParaRPr lang="ko-KR" altLang="en-US" dirty="0"/>
          </a:p>
        </p:txBody>
      </p:sp>
      <p:sp>
        <p:nvSpPr>
          <p:cNvPr id="10" name="왼쪽 화살표 9"/>
          <p:cNvSpPr/>
          <p:nvPr/>
        </p:nvSpPr>
        <p:spPr>
          <a:xfrm rot="913846">
            <a:off x="2361217" y="3468544"/>
            <a:ext cx="1086629" cy="524436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3623982" y="3987053"/>
            <a:ext cx="33249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각 컴포넌트로 조건에 맞아 컴포넌트 </a:t>
            </a:r>
            <a:r>
              <a:rPr lang="en-US" altLang="ko-KR" dirty="0" smtClean="0"/>
              <a:t>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586659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0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 dirty="0" smtClean="0">
                <a:latin typeface="+mn-ea"/>
                <a:ea typeface="+mn-ea"/>
              </a:rPr>
              <a:t>유물 검색 </a:t>
            </a:r>
            <a:r>
              <a:rPr lang="en-US" altLang="ko-KR" sz="2800" dirty="0" smtClean="0">
                <a:latin typeface="+mn-ea"/>
                <a:ea typeface="+mn-ea"/>
              </a:rPr>
              <a:t>– </a:t>
            </a:r>
            <a:r>
              <a:rPr lang="ko-KR" altLang="en-US" dirty="0" smtClean="0">
                <a:latin typeface="+mn-ea"/>
                <a:ea typeface="+mn-ea"/>
              </a:rPr>
              <a:t>조건부 </a:t>
            </a:r>
            <a:r>
              <a:rPr lang="en-US" altLang="ko-KR" dirty="0" smtClean="0">
                <a:latin typeface="+mn-ea"/>
                <a:ea typeface="+mn-ea"/>
              </a:rPr>
              <a:t>Read, </a:t>
            </a:r>
            <a:r>
              <a:rPr lang="ko-KR" altLang="en-US" dirty="0" smtClean="0">
                <a:latin typeface="+mn-ea"/>
                <a:ea typeface="+mn-ea"/>
              </a:rPr>
              <a:t>정보 확인</a:t>
            </a:r>
            <a:endParaRPr dirty="0">
              <a:latin typeface="+mn-ea"/>
              <a:ea typeface="+mn-ea"/>
            </a:endParaRPr>
          </a:p>
        </p:txBody>
      </p:sp>
      <p:sp>
        <p:nvSpPr>
          <p:cNvPr id="143" name="Google Shape;143;p20"/>
          <p:cNvSpPr txBox="1">
            <a:spLocks noGrp="1"/>
          </p:cNvSpPr>
          <p:nvPr>
            <p:ph type="body" idx="3"/>
          </p:nvPr>
        </p:nvSpPr>
        <p:spPr>
          <a:xfrm>
            <a:off x="6258934" y="1133890"/>
            <a:ext cx="24198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ko-KR" altLang="en-US" b="1" dirty="0" smtClean="0"/>
              <a:t>검색 내용</a:t>
            </a:r>
            <a:endParaRPr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ko-KR" altLang="en-US" dirty="0" smtClean="0"/>
              <a:t>전체 보기의 경우 </a:t>
            </a:r>
            <a:r>
              <a:rPr lang="en-US" altLang="ko-KR" dirty="0" smtClean="0"/>
              <a:t>DB</a:t>
            </a:r>
            <a:r>
              <a:rPr lang="ko-KR" altLang="en-US" dirty="0" smtClean="0"/>
              <a:t>의 모든 정보 검색</a:t>
            </a:r>
            <a:endParaRPr lang="en-US" altLang="ko-KR" dirty="0" smtClean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ko-KR" altLang="en-US" dirty="0" smtClean="0"/>
              <a:t>검색</a:t>
            </a:r>
            <a:r>
              <a:rPr lang="en-US" altLang="ko-KR" dirty="0" smtClean="0"/>
              <a:t>, </a:t>
            </a:r>
            <a:r>
              <a:rPr lang="ko-KR" altLang="en-US" dirty="0" smtClean="0"/>
              <a:t>상세 검색을 이용하면 각 조건에 맞는 유물만  </a:t>
            </a:r>
            <a:r>
              <a:rPr lang="en-US" altLang="ko-KR" dirty="0" smtClean="0"/>
              <a:t>DB</a:t>
            </a:r>
            <a:r>
              <a:rPr lang="ko-KR" altLang="en-US" dirty="0" smtClean="0"/>
              <a:t>에서 </a:t>
            </a:r>
            <a:r>
              <a:rPr lang="en-US" altLang="ko-KR" dirty="0"/>
              <a:t>R</a:t>
            </a:r>
            <a:r>
              <a:rPr lang="en-US" altLang="ko-KR" dirty="0" smtClean="0"/>
              <a:t>ead.</a:t>
            </a:r>
            <a:endParaRPr lang="en-US" altLang="ko-KR" dirty="0" smtClean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4" name="Google Shape;144;p20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2" name="텍스트 개체 틀 1"/>
          <p:cNvSpPr>
            <a:spLocks noGrp="1"/>
          </p:cNvSpPr>
          <p:nvPr>
            <p:ph type="body" idx="1"/>
          </p:nvPr>
        </p:nvSpPr>
        <p:spPr>
          <a:xfrm>
            <a:off x="302446" y="1133890"/>
            <a:ext cx="2419800" cy="3725700"/>
          </a:xfrm>
        </p:spPr>
        <p:txBody>
          <a:bodyPr/>
          <a:lstStyle/>
          <a:p>
            <a:r>
              <a:rPr lang="ko-KR" altLang="en-US" sz="1600" dirty="0" smtClean="0"/>
              <a:t>조건부 검색</a:t>
            </a:r>
            <a:endParaRPr lang="en-US" altLang="ko-KR" sz="1600" dirty="0" smtClean="0"/>
          </a:p>
          <a:p>
            <a:r>
              <a:rPr lang="ko-KR" altLang="en-US" sz="1600" dirty="0" smtClean="0"/>
              <a:t>유물 명</a:t>
            </a:r>
            <a:r>
              <a:rPr lang="en-US" altLang="ko-KR" sz="1600" dirty="0"/>
              <a:t> </a:t>
            </a:r>
            <a:r>
              <a:rPr lang="ko-KR" altLang="en-US" sz="1600" dirty="0" smtClean="0"/>
              <a:t>또는 조건부</a:t>
            </a:r>
            <a:r>
              <a:rPr lang="en-US" altLang="ko-KR" sz="1600" dirty="0" smtClean="0"/>
              <a:t>(</a:t>
            </a:r>
            <a:r>
              <a:rPr lang="ko-KR" altLang="en-US" sz="1600" dirty="0" smtClean="0"/>
              <a:t>지역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소속</a:t>
            </a:r>
            <a:r>
              <a:rPr lang="en-US" altLang="ko-KR" sz="1600" dirty="0" smtClean="0"/>
              <a:t>)</a:t>
            </a:r>
            <a:r>
              <a:rPr lang="ko-KR" altLang="en-US" sz="1600" dirty="0" smtClean="0"/>
              <a:t>으로 조건에 부합하는 유물 </a:t>
            </a:r>
            <a:r>
              <a:rPr lang="en-US" altLang="ko-KR" sz="1600" dirty="0" smtClean="0"/>
              <a:t>Read</a:t>
            </a:r>
            <a:endParaRPr lang="ko-KR" altLang="en-US" sz="16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2376" y="1477481"/>
            <a:ext cx="2453010" cy="212859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038" y="2726823"/>
            <a:ext cx="1984721" cy="69840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4063" y="3486809"/>
            <a:ext cx="1935032" cy="824634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927" y="965194"/>
            <a:ext cx="3495956" cy="235062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934" y="3550776"/>
            <a:ext cx="3756432" cy="129975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542597" y="1559858"/>
            <a:ext cx="43373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DB</a:t>
            </a:r>
            <a:r>
              <a:rPr lang="ko-KR" altLang="en-US" dirty="0" smtClean="0"/>
              <a:t>의 한 페이지 저장 용량 조절 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399597" y="2810434"/>
            <a:ext cx="43373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대량의 정보 페이지 나누기 기능 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399597" y="4046764"/>
            <a:ext cx="43373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Body</a:t>
            </a:r>
            <a:r>
              <a:rPr lang="ko-KR" altLang="en-US" dirty="0" smtClean="0"/>
              <a:t>에 페이지 이동 및 클릭 이벤트</a:t>
            </a:r>
            <a:endParaRPr lang="ko-KR" altLang="en-US" dirty="0"/>
          </a:p>
        </p:txBody>
      </p:sp>
      <p:sp>
        <p:nvSpPr>
          <p:cNvPr id="13" name="Google Shape;167;p23"/>
          <p:cNvSpPr txBox="1">
            <a:spLocks noGrp="1"/>
          </p:cNvSpPr>
          <p:nvPr>
            <p:ph type="title"/>
          </p:nvPr>
        </p:nvSpPr>
        <p:spPr>
          <a:xfrm>
            <a:off x="557550" y="140486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smtClean="0">
                <a:latin typeface="+mn-ea"/>
                <a:ea typeface="+mn-ea"/>
              </a:rPr>
              <a:t>DB</a:t>
            </a:r>
            <a:r>
              <a:rPr lang="ko-KR" altLang="en-US" sz="2400" dirty="0" smtClean="0">
                <a:latin typeface="+mn-ea"/>
                <a:ea typeface="+mn-ea"/>
              </a:rPr>
              <a:t>의 정보가 많을 경우 페이지 나누기</a:t>
            </a:r>
            <a:endParaRPr sz="24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535229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3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smtClean="0">
                <a:latin typeface="+mn-ea"/>
                <a:ea typeface="+mn-ea"/>
              </a:rPr>
              <a:t>DB</a:t>
            </a:r>
            <a:r>
              <a:rPr lang="ko-KR" altLang="en-US" sz="2400" dirty="0" smtClean="0">
                <a:latin typeface="+mn-ea"/>
                <a:ea typeface="+mn-ea"/>
              </a:rPr>
              <a:t>에서 이미지 주소 및 내용을 받아 표시</a:t>
            </a:r>
            <a:endParaRPr sz="2400" dirty="0">
              <a:latin typeface="+mn-ea"/>
              <a:ea typeface="+mn-ea"/>
            </a:endParaRPr>
          </a:p>
        </p:txBody>
      </p:sp>
      <p:sp>
        <p:nvSpPr>
          <p:cNvPr id="171" name="Google Shape;171;p23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821" y="1212573"/>
            <a:ext cx="2518295" cy="327308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3503" y="1212573"/>
            <a:ext cx="2957390" cy="327308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240157" y="1212573"/>
            <a:ext cx="183095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전시회 및 </a:t>
            </a:r>
            <a:r>
              <a:rPr lang="en-US" altLang="ko-KR" dirty="0" smtClean="0"/>
              <a:t>EVENT</a:t>
            </a:r>
            <a:r>
              <a:rPr lang="ko-KR" altLang="en-US" dirty="0" smtClean="0"/>
              <a:t>도 </a:t>
            </a:r>
            <a:endParaRPr lang="en-US" altLang="ko-KR" dirty="0" smtClean="0"/>
          </a:p>
          <a:p>
            <a:r>
              <a:rPr lang="ko-KR" altLang="en-US" dirty="0" smtClean="0"/>
              <a:t>각 </a:t>
            </a:r>
            <a:r>
              <a:rPr lang="en-US" altLang="ko-KR" dirty="0" smtClean="0"/>
              <a:t>DB</a:t>
            </a:r>
            <a:r>
              <a:rPr lang="ko-KR" altLang="en-US" dirty="0" smtClean="0"/>
              <a:t>를 통해 </a:t>
            </a:r>
            <a:endParaRPr lang="en-US" altLang="ko-KR" dirty="0" smtClean="0"/>
          </a:p>
          <a:p>
            <a:r>
              <a:rPr lang="ko-KR" altLang="en-US" dirty="0" smtClean="0"/>
              <a:t>이미지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기간등</a:t>
            </a:r>
            <a:r>
              <a:rPr lang="ko-KR" altLang="en-US" dirty="0" smtClean="0"/>
              <a:t> 정보</a:t>
            </a:r>
            <a:endParaRPr lang="en-US" altLang="ko-KR" dirty="0" smtClean="0"/>
          </a:p>
          <a:p>
            <a:r>
              <a:rPr lang="en-US" altLang="ko-KR" dirty="0" smtClean="0"/>
              <a:t>Read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240157" y="2372062"/>
            <a:ext cx="21291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특이사항을 텍스트 또는 </a:t>
            </a:r>
            <a:endParaRPr lang="en-US" altLang="ko-KR" dirty="0" smtClean="0"/>
          </a:p>
          <a:p>
            <a:r>
              <a:rPr lang="ko-KR" altLang="en-US" dirty="0" smtClean="0"/>
              <a:t>반투명상태로 표시</a:t>
            </a:r>
            <a:endParaRPr lang="en-US" altLang="ko-KR" dirty="0" smtClean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171" y="534522"/>
            <a:ext cx="4377524" cy="351976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5118" y="534522"/>
            <a:ext cx="4143375" cy="1838325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401171" y="1963271"/>
            <a:ext cx="1965511" cy="104887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/>
          <p:cNvCxnSpPr/>
          <p:nvPr/>
        </p:nvCxnSpPr>
        <p:spPr>
          <a:xfrm flipV="1">
            <a:off x="2386853" y="1519518"/>
            <a:ext cx="2783541" cy="10085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5177118" y="1364876"/>
            <a:ext cx="2830606" cy="24877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3018865" y="2528047"/>
            <a:ext cx="30251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Svelte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store</a:t>
            </a:r>
            <a:r>
              <a:rPr lang="ko-KR" altLang="en-US" dirty="0" smtClean="0"/>
              <a:t>로 특정 번호</a:t>
            </a:r>
            <a:r>
              <a:rPr lang="en-US" altLang="ko-KR" dirty="0" smtClean="0"/>
              <a:t>(PK)</a:t>
            </a:r>
            <a:r>
              <a:rPr lang="ko-KR" altLang="en-US" dirty="0" smtClean="0"/>
              <a:t>저장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057299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1"/>
          <p:cNvSpPr/>
          <p:nvPr/>
        </p:nvSpPr>
        <p:spPr>
          <a:xfrm>
            <a:off x="4738600" y="1668322"/>
            <a:ext cx="2877300" cy="2856900"/>
          </a:xfrm>
          <a:prstGeom prst="ellipse">
            <a:avLst/>
          </a:prstGeom>
          <a:noFill/>
          <a:ln w="9525" cap="flat" cmpd="sng">
            <a:solidFill>
              <a:srgbClr val="CFD8D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21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latin typeface="+mn-ea"/>
                <a:ea typeface="+mn-ea"/>
              </a:rPr>
              <a:t>DB</a:t>
            </a:r>
            <a:r>
              <a:rPr lang="ko-KR" altLang="en-US" dirty="0" smtClean="0">
                <a:latin typeface="+mn-ea"/>
                <a:ea typeface="+mn-ea"/>
              </a:rPr>
              <a:t>의 </a:t>
            </a:r>
            <a:r>
              <a:rPr lang="en-US" altLang="ko-KR" dirty="0" smtClean="0">
                <a:latin typeface="+mn-ea"/>
                <a:ea typeface="+mn-ea"/>
              </a:rPr>
              <a:t>PK</a:t>
            </a:r>
            <a:r>
              <a:rPr lang="ko-KR" altLang="en-US" dirty="0" smtClean="0">
                <a:latin typeface="+mn-ea"/>
                <a:ea typeface="+mn-ea"/>
              </a:rPr>
              <a:t>를 이용한 컴포넌트 </a:t>
            </a:r>
            <a:endParaRPr dirty="0">
              <a:latin typeface="+mn-ea"/>
              <a:ea typeface="+mn-ea"/>
            </a:endParaRPr>
          </a:p>
        </p:txBody>
      </p:sp>
      <p:sp>
        <p:nvSpPr>
          <p:cNvPr id="151" name="Google Shape;151;p21"/>
          <p:cNvSpPr txBox="1">
            <a:spLocks noGrp="1"/>
          </p:cNvSpPr>
          <p:nvPr>
            <p:ph type="body" idx="1"/>
          </p:nvPr>
        </p:nvSpPr>
        <p:spPr>
          <a:xfrm>
            <a:off x="786150" y="1504950"/>
            <a:ext cx="3651000" cy="220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ko-KR" altLang="en-US" dirty="0" smtClean="0"/>
              <a:t>전시회</a:t>
            </a:r>
            <a:r>
              <a:rPr lang="en-US" altLang="ko-KR" dirty="0" smtClean="0"/>
              <a:t>, EVENT </a:t>
            </a:r>
            <a:r>
              <a:rPr lang="ko-KR" altLang="en-US" dirty="0" smtClean="0"/>
              <a:t>이미지 선택 시 정보의 보다 자세한 내용을 볼 수 있는</a:t>
            </a:r>
            <a:endParaRPr lang="en-US" altLang="ko-KR" dirty="0" smtClean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ko-KR" altLang="en-US" dirty="0" smtClean="0"/>
              <a:t>컴포넌트 가 활성</a:t>
            </a:r>
            <a:endParaRPr dirty="0"/>
          </a:p>
        </p:txBody>
      </p:sp>
      <p:cxnSp>
        <p:nvCxnSpPr>
          <p:cNvPr id="153" name="Google Shape;153;p21"/>
          <p:cNvCxnSpPr/>
          <p:nvPr/>
        </p:nvCxnSpPr>
        <p:spPr>
          <a:xfrm rot="10800000" flipH="1">
            <a:off x="6793191" y="367851"/>
            <a:ext cx="638700" cy="14196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4" name="Google Shape;154;p21"/>
          <p:cNvCxnSpPr/>
          <p:nvPr/>
        </p:nvCxnSpPr>
        <p:spPr>
          <a:xfrm rot="10800000" flipH="1">
            <a:off x="7194765" y="1515796"/>
            <a:ext cx="1377600" cy="5709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5" name="Google Shape;155;p21"/>
          <p:cNvCxnSpPr/>
          <p:nvPr/>
        </p:nvCxnSpPr>
        <p:spPr>
          <a:xfrm rot="10800000" flipH="1">
            <a:off x="7068779" y="1169826"/>
            <a:ext cx="716400" cy="8061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6" name="Google Shape;156;p21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9529" y="1363062"/>
            <a:ext cx="3784855" cy="3087543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6793191" y="1722783"/>
            <a:ext cx="575018" cy="25314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화살표 연결선 4"/>
          <p:cNvCxnSpPr>
            <a:stCxn id="3" idx="0"/>
          </p:cNvCxnSpPr>
          <p:nvPr/>
        </p:nvCxnSpPr>
        <p:spPr>
          <a:xfrm flipH="1" flipV="1">
            <a:off x="5867232" y="1095209"/>
            <a:ext cx="1213468" cy="6275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819509" y="848309"/>
            <a:ext cx="209544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 smtClean="0"/>
              <a:t>자세히보기</a:t>
            </a:r>
            <a:r>
              <a:rPr lang="ko-KR" altLang="en-US" sz="1100" dirty="0" smtClean="0"/>
              <a:t> 컴포넌트 </a:t>
            </a:r>
            <a:r>
              <a:rPr lang="ko-KR" altLang="en-US" sz="1100" dirty="0" err="1" smtClean="0"/>
              <a:t>닫기버튼</a:t>
            </a:r>
            <a:endParaRPr lang="ko-KR" altLang="en-US" sz="110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3"/>
          <p:cNvSpPr txBox="1">
            <a:spLocks noGrp="1"/>
          </p:cNvSpPr>
          <p:nvPr>
            <p:ph type="title"/>
          </p:nvPr>
        </p:nvSpPr>
        <p:spPr>
          <a:xfrm>
            <a:off x="484094" y="168181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Event, Exhibition </a:t>
            </a:r>
            <a:r>
              <a:rPr lang="en-US" dirty="0" smtClean="0"/>
              <a:t>PK</a:t>
            </a:r>
            <a:r>
              <a:rPr lang="ko-KR" altLang="en-US" dirty="0" smtClean="0"/>
              <a:t> 읽어 </a:t>
            </a:r>
            <a:r>
              <a:rPr lang="en-US" altLang="ko-KR" dirty="0" smtClean="0"/>
              <a:t>Read</a:t>
            </a:r>
            <a:r>
              <a:rPr lang="ko-KR" altLang="en-US" dirty="0" smtClean="0"/>
              <a:t>하기</a:t>
            </a:r>
            <a:endParaRPr dirty="0"/>
          </a:p>
        </p:txBody>
      </p:sp>
      <p:sp>
        <p:nvSpPr>
          <p:cNvPr id="171" name="Google Shape;171;p23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461" y="1120914"/>
            <a:ext cx="3693739" cy="3628937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423582" y="1680882"/>
            <a:ext cx="2030506" cy="23532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오른쪽 화살표 3"/>
          <p:cNvSpPr/>
          <p:nvPr/>
        </p:nvSpPr>
        <p:spPr>
          <a:xfrm>
            <a:off x="2454088" y="1717861"/>
            <a:ext cx="2440641" cy="1613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5004047" y="1644654"/>
            <a:ext cx="37128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Exhibition </a:t>
            </a:r>
            <a:r>
              <a:rPr lang="ko-KR" altLang="en-US" dirty="0" err="1" smtClean="0"/>
              <a:t>컴포넌트서</a:t>
            </a:r>
            <a:r>
              <a:rPr lang="ko-KR" altLang="en-US" dirty="0" smtClean="0"/>
              <a:t> </a:t>
            </a:r>
            <a:r>
              <a:rPr lang="en-US" altLang="ko-KR" dirty="0" smtClean="0"/>
              <a:t>store</a:t>
            </a:r>
            <a:r>
              <a:rPr lang="ko-KR" altLang="en-US" dirty="0" smtClean="0"/>
              <a:t>한 내용 가져오기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484094" y="4007224"/>
            <a:ext cx="1297641" cy="14119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/>
          <p:cNvCxnSpPr/>
          <p:nvPr/>
        </p:nvCxnSpPr>
        <p:spPr>
          <a:xfrm flipV="1">
            <a:off x="1801906" y="3314700"/>
            <a:ext cx="2689412" cy="7664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619065" y="3247465"/>
            <a:ext cx="31373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가져온 번호로 </a:t>
            </a:r>
            <a:r>
              <a:rPr lang="en-US" altLang="ko-KR" dirty="0" smtClean="0"/>
              <a:t>PK</a:t>
            </a:r>
            <a:r>
              <a:rPr lang="ko-KR" altLang="en-US" dirty="0" smtClean="0"/>
              <a:t>찾아 내용 가져오기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948549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4"/>
          <p:cNvSpPr txBox="1">
            <a:spLocks noGrp="1"/>
          </p:cNvSpPr>
          <p:nvPr>
            <p:ph type="title"/>
          </p:nvPr>
        </p:nvSpPr>
        <p:spPr>
          <a:xfrm>
            <a:off x="375333" y="221981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게시판 </a:t>
            </a:r>
            <a:endParaRPr dirty="0"/>
          </a:p>
        </p:txBody>
      </p:sp>
      <p:sp>
        <p:nvSpPr>
          <p:cNvPr id="206" name="Google Shape;206;p24"/>
          <p:cNvSpPr/>
          <p:nvPr/>
        </p:nvSpPr>
        <p:spPr>
          <a:xfrm>
            <a:off x="0" y="1928808"/>
            <a:ext cx="9144000" cy="3214800"/>
          </a:xfrm>
          <a:prstGeom prst="rect">
            <a:avLst/>
          </a:prstGeom>
          <a:solidFill>
            <a:srgbClr val="0091EA">
              <a:alpha val="3269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24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3755" y="1338469"/>
            <a:ext cx="5625030" cy="3458499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2001078" y="2153478"/>
            <a:ext cx="245165" cy="233900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화살표 연결선 5"/>
          <p:cNvCxnSpPr>
            <a:stCxn id="4" idx="1"/>
          </p:cNvCxnSpPr>
          <p:nvPr/>
        </p:nvCxnSpPr>
        <p:spPr>
          <a:xfrm flipH="1" flipV="1">
            <a:off x="1384852" y="3167270"/>
            <a:ext cx="616226" cy="1557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0" y="2557757"/>
            <a:ext cx="177003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공지 제외 최신 글을</a:t>
            </a:r>
            <a:endParaRPr lang="en-US" altLang="ko-KR" dirty="0" smtClean="0"/>
          </a:p>
          <a:p>
            <a:r>
              <a:rPr lang="ko-KR" altLang="en-US" dirty="0" smtClean="0"/>
              <a:t>가장 위로 배치</a:t>
            </a:r>
            <a:endParaRPr lang="en-US" altLang="ko-KR" dirty="0"/>
          </a:p>
          <a:p>
            <a:r>
              <a:rPr lang="ko-KR" altLang="en-US" dirty="0" smtClean="0"/>
              <a:t>글 개수 확인</a:t>
            </a:r>
            <a:endParaRPr lang="en-US" altLang="ko-KR" dirty="0" smtClean="0"/>
          </a:p>
        </p:txBody>
      </p:sp>
      <p:cxnSp>
        <p:nvCxnSpPr>
          <p:cNvPr id="11" name="직선 화살표 연결선 10"/>
          <p:cNvCxnSpPr/>
          <p:nvPr/>
        </p:nvCxnSpPr>
        <p:spPr>
          <a:xfrm flipV="1">
            <a:off x="7341704" y="1709530"/>
            <a:ext cx="490331" cy="11065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7129670" y="2153478"/>
            <a:ext cx="231913" cy="233900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7702504" y="1582168"/>
            <a:ext cx="13115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조회수 카운트</a:t>
            </a:r>
            <a:endParaRPr lang="en-US" altLang="ko-KR" dirty="0" smtClean="0"/>
          </a:p>
          <a:p>
            <a:r>
              <a:rPr lang="en-US" altLang="ko-KR" dirty="0" smtClean="0"/>
              <a:t>(DB</a:t>
            </a:r>
            <a:r>
              <a:rPr lang="ko-KR" altLang="en-US" dirty="0" smtClean="0"/>
              <a:t>자동 연결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6942667" y="1781387"/>
            <a:ext cx="501226" cy="25738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/>
          <p:cNvSpPr/>
          <p:nvPr/>
        </p:nvSpPr>
        <p:spPr>
          <a:xfrm>
            <a:off x="1963806" y="4511215"/>
            <a:ext cx="820034" cy="2005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화살표 연결선 15"/>
          <p:cNvCxnSpPr/>
          <p:nvPr/>
        </p:nvCxnSpPr>
        <p:spPr>
          <a:xfrm flipH="1" flipV="1">
            <a:off x="6746240" y="1346645"/>
            <a:ext cx="291253" cy="4347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6047665" y="963122"/>
            <a:ext cx="15392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Create </a:t>
            </a:r>
            <a:r>
              <a:rPr lang="ko-KR" altLang="en-US" dirty="0" smtClean="0"/>
              <a:t>기능 부여</a:t>
            </a:r>
            <a:endParaRPr lang="ko-KR" altLang="en-US" dirty="0"/>
          </a:p>
        </p:txBody>
      </p:sp>
      <p:cxnSp>
        <p:nvCxnSpPr>
          <p:cNvPr id="19" name="직선 화살표 연결선 18"/>
          <p:cNvCxnSpPr>
            <a:stCxn id="49" idx="1"/>
          </p:cNvCxnSpPr>
          <p:nvPr/>
        </p:nvCxnSpPr>
        <p:spPr>
          <a:xfrm flipH="1" flipV="1">
            <a:off x="1483360" y="4511215"/>
            <a:ext cx="480446" cy="1002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-27378" y="4188545"/>
            <a:ext cx="1720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특정 개수 넘어가면</a:t>
            </a:r>
            <a:endParaRPr lang="en-US" altLang="ko-KR" dirty="0" smtClean="0"/>
          </a:p>
          <a:p>
            <a:r>
              <a:rPr lang="ko-KR" altLang="en-US" dirty="0" smtClean="0"/>
              <a:t> 페이지 자동생성</a:t>
            </a:r>
            <a:endParaRPr lang="ko-KR" alt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4"/>
          <p:cNvSpPr/>
          <p:nvPr/>
        </p:nvSpPr>
        <p:spPr>
          <a:xfrm>
            <a:off x="5880381" y="2562025"/>
            <a:ext cx="1381800" cy="1365600"/>
          </a:xfrm>
          <a:prstGeom prst="ellipse">
            <a:avLst/>
          </a:prstGeom>
          <a:noFill/>
          <a:ln w="9525" cap="flat" cmpd="sng">
            <a:solidFill>
              <a:srgbClr val="CFD8D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14"/>
          <p:cNvSpPr txBox="1">
            <a:spLocks noGrp="1"/>
          </p:cNvSpPr>
          <p:nvPr>
            <p:ph type="ctrTitle" idx="4294967295"/>
          </p:nvPr>
        </p:nvSpPr>
        <p:spPr>
          <a:xfrm>
            <a:off x="1637500" y="592744"/>
            <a:ext cx="56421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/>
              <a:t>Hello!</a:t>
            </a:r>
            <a:endParaRPr sz="6000" b="1"/>
          </a:p>
        </p:txBody>
      </p:sp>
      <p:sp>
        <p:nvSpPr>
          <p:cNvPr id="86" name="Google Shape;86;p14"/>
          <p:cNvSpPr txBox="1">
            <a:spLocks noGrp="1"/>
          </p:cNvSpPr>
          <p:nvPr>
            <p:ph type="subTitle" idx="4294967295"/>
          </p:nvPr>
        </p:nvSpPr>
        <p:spPr>
          <a:xfrm>
            <a:off x="1637500" y="1563713"/>
            <a:ext cx="56421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 b="1" dirty="0" smtClean="0"/>
              <a:t>Today Project</a:t>
            </a:r>
            <a:endParaRPr sz="3600" b="1" dirty="0"/>
          </a:p>
        </p:txBody>
      </p:sp>
      <p:sp>
        <p:nvSpPr>
          <p:cNvPr id="87" name="Google Shape;87;p14"/>
          <p:cNvSpPr txBox="1">
            <a:spLocks noGrp="1"/>
          </p:cNvSpPr>
          <p:nvPr>
            <p:ph type="body" idx="4294967295"/>
          </p:nvPr>
        </p:nvSpPr>
        <p:spPr>
          <a:xfrm>
            <a:off x="1338470" y="2388200"/>
            <a:ext cx="7348330" cy="246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600" dirty="0" smtClean="0"/>
              <a:t> </a:t>
            </a:r>
            <a:r>
              <a:rPr lang="ko-KR" altLang="en-US" sz="2600" dirty="0" smtClean="0"/>
              <a:t>국내에 위치한 국립 박물관의</a:t>
            </a:r>
            <a:endParaRPr lang="en-US" altLang="ko-KR" sz="2600" dirty="0" smtClean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ko-KR" altLang="en-US" sz="2600" dirty="0" smtClean="0"/>
              <a:t> 전시회 및 이벤트 </a:t>
            </a:r>
            <a:r>
              <a:rPr lang="ko-KR" altLang="en-US" sz="2600" dirty="0" smtClean="0"/>
              <a:t>종합 정보</a:t>
            </a:r>
            <a:r>
              <a:rPr lang="en-US" altLang="ko-KR" sz="2600" dirty="0" smtClean="0"/>
              <a:t>APP</a:t>
            </a:r>
            <a:r>
              <a:rPr lang="ko-KR" altLang="en-US" sz="2600" dirty="0" smtClean="0"/>
              <a:t>개발</a:t>
            </a:r>
            <a:endParaRPr lang="en-US" altLang="ko-KR" sz="2600" dirty="0" smtClean="0"/>
          </a:p>
          <a:p>
            <a:pPr marL="285750" lvl="0" indent="-285750" algn="l" rtl="0">
              <a:spcBef>
                <a:spcPts val="600"/>
              </a:spcBef>
              <a:spcAft>
                <a:spcPts val="0"/>
              </a:spcAft>
              <a:buFontTx/>
              <a:buChar char="-"/>
            </a:pPr>
            <a:r>
              <a:rPr lang="en-US" sz="1800" dirty="0" smtClean="0"/>
              <a:t>Spring, </a:t>
            </a:r>
            <a:r>
              <a:rPr lang="en-US" sz="1800" dirty="0" err="1" smtClean="0"/>
              <a:t>My</a:t>
            </a:r>
            <a:r>
              <a:rPr lang="en-US" sz="1800" dirty="0" err="1" smtClean="0"/>
              <a:t>sql</a:t>
            </a:r>
            <a:r>
              <a:rPr lang="en-US" sz="1800" dirty="0" smtClean="0"/>
              <a:t>, Svelte, Html </a:t>
            </a:r>
            <a:r>
              <a:rPr lang="ko-KR" altLang="en-US" sz="1800" dirty="0" smtClean="0"/>
              <a:t>로 구현</a:t>
            </a:r>
            <a:r>
              <a:rPr lang="en-US" sz="1800" dirty="0" smtClean="0"/>
              <a:t> </a:t>
            </a:r>
            <a:endParaRPr sz="1800" dirty="0"/>
          </a:p>
        </p:txBody>
      </p:sp>
      <p:cxnSp>
        <p:nvCxnSpPr>
          <p:cNvPr id="89" name="Google Shape;89;p14"/>
          <p:cNvCxnSpPr/>
          <p:nvPr/>
        </p:nvCxnSpPr>
        <p:spPr>
          <a:xfrm>
            <a:off x="6694986" y="3933625"/>
            <a:ext cx="214500" cy="8568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0" name="Google Shape;90;p14"/>
          <p:cNvCxnSpPr/>
          <p:nvPr/>
        </p:nvCxnSpPr>
        <p:spPr>
          <a:xfrm>
            <a:off x="7059842" y="3727574"/>
            <a:ext cx="394200" cy="5256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" name="Google Shape;91;p14"/>
          <p:cNvCxnSpPr/>
          <p:nvPr/>
        </p:nvCxnSpPr>
        <p:spPr>
          <a:xfrm>
            <a:off x="7224089" y="3501963"/>
            <a:ext cx="752400" cy="4641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2" name="Google Shape;92;p14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4"/>
          <p:cNvSpPr txBox="1">
            <a:spLocks noGrp="1"/>
          </p:cNvSpPr>
          <p:nvPr>
            <p:ph type="title"/>
          </p:nvPr>
        </p:nvSpPr>
        <p:spPr>
          <a:xfrm>
            <a:off x="375333" y="221981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 smtClean="0"/>
              <a:t>게시내용</a:t>
            </a:r>
            <a:r>
              <a:rPr lang="ko-KR" altLang="en-US" dirty="0" smtClean="0"/>
              <a:t> 확인 및 글쓰기 </a:t>
            </a:r>
            <a:endParaRPr dirty="0"/>
          </a:p>
        </p:txBody>
      </p:sp>
      <p:sp>
        <p:nvSpPr>
          <p:cNvPr id="206" name="Google Shape;206;p24"/>
          <p:cNvSpPr/>
          <p:nvPr/>
        </p:nvSpPr>
        <p:spPr>
          <a:xfrm>
            <a:off x="0" y="1928808"/>
            <a:ext cx="9144000" cy="3214800"/>
          </a:xfrm>
          <a:prstGeom prst="rect">
            <a:avLst/>
          </a:prstGeom>
          <a:solidFill>
            <a:srgbClr val="0091EA">
              <a:alpha val="3269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24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cxnSp>
        <p:nvCxnSpPr>
          <p:cNvPr id="11" name="직선 화살표 연결선 10"/>
          <p:cNvCxnSpPr/>
          <p:nvPr/>
        </p:nvCxnSpPr>
        <p:spPr>
          <a:xfrm flipV="1">
            <a:off x="7341704" y="1709530"/>
            <a:ext cx="490331" cy="11065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1134" y="1440902"/>
            <a:ext cx="3772750" cy="296430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333" y="1700453"/>
            <a:ext cx="3385386" cy="2792034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4721013" y="4070773"/>
            <a:ext cx="1171787" cy="16933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/>
          <p:cNvCxnSpPr/>
          <p:nvPr/>
        </p:nvCxnSpPr>
        <p:spPr>
          <a:xfrm>
            <a:off x="5940213" y="4152053"/>
            <a:ext cx="3793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291229" y="4068557"/>
            <a:ext cx="15408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조건부 삭제 기능</a:t>
            </a:r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375333" y="1977813"/>
            <a:ext cx="1988560" cy="28499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화살표 연결선 16"/>
          <p:cNvCxnSpPr/>
          <p:nvPr/>
        </p:nvCxnSpPr>
        <p:spPr>
          <a:xfrm flipV="1">
            <a:off x="2386569" y="1412487"/>
            <a:ext cx="600471" cy="7211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946400" y="1225719"/>
            <a:ext cx="13612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기입 내용 저장</a:t>
            </a:r>
            <a:endParaRPr lang="ko-KR" altLang="en-US" dirty="0"/>
          </a:p>
        </p:txBody>
      </p:sp>
      <p:sp>
        <p:nvSpPr>
          <p:cNvPr id="22" name="직사각형 21"/>
          <p:cNvSpPr/>
          <p:nvPr/>
        </p:nvSpPr>
        <p:spPr>
          <a:xfrm>
            <a:off x="382527" y="3657600"/>
            <a:ext cx="369314" cy="16933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1134984" y="3519157"/>
            <a:ext cx="16706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조건부 </a:t>
            </a:r>
            <a:r>
              <a:rPr lang="en-US" altLang="ko-KR" dirty="0" smtClean="0"/>
              <a:t>POST</a:t>
            </a:r>
            <a:r>
              <a:rPr lang="ko-KR" altLang="en-US" dirty="0" smtClean="0"/>
              <a:t> 기능</a:t>
            </a:r>
            <a:endParaRPr lang="ko-KR" altLang="en-US" dirty="0"/>
          </a:p>
        </p:txBody>
      </p:sp>
      <p:cxnSp>
        <p:nvCxnSpPr>
          <p:cNvPr id="24" name="직선 화살표 연결선 23"/>
          <p:cNvCxnSpPr/>
          <p:nvPr/>
        </p:nvCxnSpPr>
        <p:spPr>
          <a:xfrm>
            <a:off x="751841" y="3749040"/>
            <a:ext cx="3793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/>
          <p:nvPr/>
        </p:nvCxnSpPr>
        <p:spPr>
          <a:xfrm>
            <a:off x="845544" y="2197981"/>
            <a:ext cx="285604" cy="15510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4797287" y="1709530"/>
            <a:ext cx="954156" cy="26828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4721012" y="2163799"/>
            <a:ext cx="2620689" cy="83827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6612834" y="1953915"/>
            <a:ext cx="630357" cy="15604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7341703" y="1895516"/>
            <a:ext cx="391821" cy="26828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7977809" y="1841673"/>
            <a:ext cx="331304" cy="26828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3" name="직선 화살표 연결선 32"/>
          <p:cNvCxnSpPr/>
          <p:nvPr/>
        </p:nvCxnSpPr>
        <p:spPr>
          <a:xfrm flipV="1">
            <a:off x="5652052" y="1000539"/>
            <a:ext cx="530087" cy="6999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/>
          <p:cNvCxnSpPr/>
          <p:nvPr/>
        </p:nvCxnSpPr>
        <p:spPr>
          <a:xfrm flipV="1">
            <a:off x="6219614" y="1033831"/>
            <a:ext cx="227568" cy="11261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/>
          <p:cNvCxnSpPr>
            <a:stCxn id="30" idx="0"/>
          </p:cNvCxnSpPr>
          <p:nvPr/>
        </p:nvCxnSpPr>
        <p:spPr>
          <a:xfrm flipH="1" flipV="1">
            <a:off x="6525642" y="1045610"/>
            <a:ext cx="402371" cy="9083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/>
          <p:cNvCxnSpPr/>
          <p:nvPr/>
        </p:nvCxnSpPr>
        <p:spPr>
          <a:xfrm flipH="1" flipV="1">
            <a:off x="6629398" y="1070717"/>
            <a:ext cx="892435" cy="8042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/>
          <p:nvPr/>
        </p:nvCxnSpPr>
        <p:spPr>
          <a:xfrm flipH="1" flipV="1">
            <a:off x="6818072" y="1070717"/>
            <a:ext cx="1159737" cy="7627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5951688" y="712024"/>
            <a:ext cx="12522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DB </a:t>
            </a:r>
            <a:r>
              <a:rPr lang="ko-KR" altLang="en-US" dirty="0" smtClean="0"/>
              <a:t>내용 호환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294804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21</a:t>
            </a:fld>
            <a:endParaRPr lang="en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257" y="262751"/>
            <a:ext cx="2704820" cy="2840438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316006" y="1021976"/>
            <a:ext cx="2138082" cy="43703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9559" y="151281"/>
            <a:ext cx="4143375" cy="1838325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3623981" y="1183341"/>
            <a:ext cx="3361765" cy="43703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/>
          <p:cNvCxnSpPr>
            <a:stCxn id="5" idx="3"/>
          </p:cNvCxnSpPr>
          <p:nvPr/>
        </p:nvCxnSpPr>
        <p:spPr>
          <a:xfrm>
            <a:off x="2454088" y="1240491"/>
            <a:ext cx="1143000" cy="1580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8419" y="1739545"/>
            <a:ext cx="3224492" cy="2893055"/>
          </a:xfrm>
          <a:prstGeom prst="rect">
            <a:avLst/>
          </a:prstGeom>
        </p:spPr>
      </p:pic>
      <p:cxnSp>
        <p:nvCxnSpPr>
          <p:cNvPr id="12" name="직선 화살표 연결선 11"/>
          <p:cNvCxnSpPr/>
          <p:nvPr/>
        </p:nvCxnSpPr>
        <p:spPr>
          <a:xfrm>
            <a:off x="3953435" y="1682970"/>
            <a:ext cx="679077" cy="4483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4608419" y="2108780"/>
            <a:ext cx="1906681" cy="25117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4766982" y="3381935"/>
            <a:ext cx="3065929" cy="108248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화살표 연결선 15"/>
          <p:cNvCxnSpPr>
            <a:stCxn id="14" idx="1"/>
          </p:cNvCxnSpPr>
          <p:nvPr/>
        </p:nvCxnSpPr>
        <p:spPr>
          <a:xfrm flipH="1" flipV="1">
            <a:off x="3845859" y="2982468"/>
            <a:ext cx="921123" cy="9407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2132379" y="2403736"/>
            <a:ext cx="18998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게시판 내용 확인 시 </a:t>
            </a:r>
            <a:endParaRPr lang="en-US" altLang="ko-KR" dirty="0" smtClean="0"/>
          </a:p>
          <a:p>
            <a:r>
              <a:rPr lang="ko-KR" altLang="en-US" dirty="0" smtClean="0"/>
              <a:t>자동으로 조회수 증가</a:t>
            </a:r>
            <a:endParaRPr lang="ko-KR" altLang="en-US" dirty="0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0257" y="3550376"/>
            <a:ext cx="2125756" cy="878564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105725" y="3973128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삭제</a:t>
            </a:r>
            <a:endParaRPr lang="en-US" altLang="ko-KR" dirty="0" smtClean="0"/>
          </a:p>
          <a:p>
            <a:r>
              <a:rPr lang="ko-KR" altLang="en-US" dirty="0" smtClean="0"/>
              <a:t>기능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244941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83591" y="228600"/>
            <a:ext cx="3120221" cy="519902"/>
          </a:xfrm>
        </p:spPr>
        <p:txBody>
          <a:bodyPr/>
          <a:lstStyle/>
          <a:p>
            <a:r>
              <a:rPr lang="ko-KR" altLang="en-US" dirty="0" err="1" smtClean="0"/>
              <a:t>게시글</a:t>
            </a:r>
            <a:r>
              <a:rPr lang="ko-KR" altLang="en-US" dirty="0" smtClean="0"/>
              <a:t> 작성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22</a:t>
            </a:fld>
            <a:endParaRPr lang="en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307" y="748502"/>
            <a:ext cx="7934317" cy="3143443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416307" y="948018"/>
            <a:ext cx="1130105" cy="30255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/>
          <p:cNvCxnSpPr>
            <a:stCxn id="5" idx="3"/>
          </p:cNvCxnSpPr>
          <p:nvPr/>
        </p:nvCxnSpPr>
        <p:spPr>
          <a:xfrm>
            <a:off x="1546412" y="1099297"/>
            <a:ext cx="793376" cy="168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339788" y="967351"/>
            <a:ext cx="37032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공지 작성 불가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이용자 이름 </a:t>
            </a:r>
            <a:r>
              <a:rPr lang="en-US" altLang="ko-KR" dirty="0" smtClean="0">
                <a:solidFill>
                  <a:schemeClr val="accent6">
                    <a:lumMod val="50000"/>
                  </a:schemeClr>
                </a:solidFill>
              </a:rPr>
              <a:t>“</a:t>
            </a:r>
            <a:r>
              <a:rPr lang="ko-KR" altLang="en-US" dirty="0" smtClean="0">
                <a:solidFill>
                  <a:schemeClr val="accent6">
                    <a:lumMod val="50000"/>
                  </a:schemeClr>
                </a:solidFill>
              </a:rPr>
              <a:t>사용자</a:t>
            </a:r>
            <a:r>
              <a:rPr lang="en-US" altLang="ko-KR" dirty="0" smtClean="0">
                <a:solidFill>
                  <a:schemeClr val="accent6">
                    <a:lumMod val="50000"/>
                  </a:schemeClr>
                </a:solidFill>
              </a:rPr>
              <a:t>”</a:t>
            </a:r>
            <a:r>
              <a:rPr lang="ko-KR" altLang="en-US" dirty="0" smtClean="0"/>
              <a:t>로 고정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591671" y="2884394"/>
            <a:ext cx="1082488" cy="88078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/>
          <p:cNvCxnSpPr>
            <a:stCxn id="9" idx="3"/>
          </p:cNvCxnSpPr>
          <p:nvPr/>
        </p:nvCxnSpPr>
        <p:spPr>
          <a:xfrm>
            <a:off x="1674159" y="3324785"/>
            <a:ext cx="369542" cy="33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043701" y="3170896"/>
            <a:ext cx="15905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작성 후 내역 리셋</a:t>
            </a:r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591670" y="1770478"/>
            <a:ext cx="7758953" cy="103281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6043046" y="2820853"/>
            <a:ext cx="1850186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solidFill>
                  <a:schemeClr val="accent6">
                    <a:lumMod val="50000"/>
                  </a:schemeClr>
                </a:solidFill>
              </a:rPr>
              <a:t>CREATE</a:t>
            </a:r>
            <a:endParaRPr lang="ko-KR" alt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80114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5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Mall </a:t>
            </a:r>
            <a:r>
              <a:rPr lang="ko-KR" altLang="en-US" dirty="0" smtClean="0"/>
              <a:t>파트</a:t>
            </a:r>
            <a:endParaRPr dirty="0"/>
          </a:p>
        </p:txBody>
      </p:sp>
      <p:sp>
        <p:nvSpPr>
          <p:cNvPr id="216" name="Google Shape;216;p25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0180" y="1330789"/>
            <a:ext cx="4197670" cy="3341429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4128052" y="1643270"/>
            <a:ext cx="4229798" cy="32467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화살표 연결선 4"/>
          <p:cNvCxnSpPr>
            <a:stCxn id="3" idx="1"/>
          </p:cNvCxnSpPr>
          <p:nvPr/>
        </p:nvCxnSpPr>
        <p:spPr>
          <a:xfrm flipH="1" flipV="1">
            <a:off x="3438939" y="1775791"/>
            <a:ext cx="689113" cy="298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48139" y="1472121"/>
            <a:ext cx="242514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Wep</a:t>
            </a:r>
            <a:r>
              <a:rPr lang="ko-KR" altLang="en-US" dirty="0" smtClean="0"/>
              <a:t>사이즈에 따라 변경</a:t>
            </a:r>
            <a:endParaRPr lang="en-US" altLang="ko-KR" dirty="0" smtClean="0"/>
          </a:p>
          <a:p>
            <a:r>
              <a:rPr lang="ko-KR" altLang="en-US" dirty="0" smtClean="0"/>
              <a:t>각 </a:t>
            </a:r>
            <a:r>
              <a:rPr lang="ko-KR" altLang="en-US" dirty="0" err="1" smtClean="0"/>
              <a:t>텝에</a:t>
            </a:r>
            <a:r>
              <a:rPr lang="ko-KR" altLang="en-US" dirty="0" smtClean="0"/>
              <a:t> 맞는 조건부 검색</a:t>
            </a:r>
            <a:r>
              <a:rPr lang="en-US" altLang="ko-KR" dirty="0" smtClean="0"/>
              <a:t>(</a:t>
            </a:r>
            <a:r>
              <a:rPr lang="ko-KR" altLang="en-US" dirty="0" smtClean="0"/>
              <a:t>컴포넌트 이용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4174586" y="2038176"/>
            <a:ext cx="4229798" cy="263404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왼쪽 화살표 6"/>
          <p:cNvSpPr/>
          <p:nvPr/>
        </p:nvSpPr>
        <p:spPr>
          <a:xfrm>
            <a:off x="3438939" y="2723322"/>
            <a:ext cx="589722" cy="119269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398104" y="2639055"/>
            <a:ext cx="17203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스크롤로 정보 나열</a:t>
            </a:r>
            <a:endParaRPr lang="ko-KR" altLang="en-US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7"/>
          <p:cNvSpPr txBox="1">
            <a:spLocks noGrp="1"/>
          </p:cNvSpPr>
          <p:nvPr>
            <p:ph type="ctrTitle" idx="4294967295"/>
          </p:nvPr>
        </p:nvSpPr>
        <p:spPr>
          <a:xfrm>
            <a:off x="685800" y="2570629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b="1" dirty="0" smtClean="0"/>
              <a:t>MANAGER</a:t>
            </a:r>
            <a:br>
              <a:rPr lang="en" sz="9600" b="1" dirty="0" smtClean="0"/>
            </a:br>
            <a:r>
              <a:rPr lang="en" sz="9600" b="1" dirty="0" smtClean="0"/>
              <a:t>APP</a:t>
            </a:r>
            <a:endParaRPr sz="9600" b="1" dirty="0"/>
          </a:p>
        </p:txBody>
      </p:sp>
      <p:sp>
        <p:nvSpPr>
          <p:cNvPr id="248" name="Google Shape;248;p27"/>
          <p:cNvSpPr txBox="1">
            <a:spLocks noGrp="1"/>
          </p:cNvSpPr>
          <p:nvPr>
            <p:ph type="subTitle" idx="4294967295"/>
          </p:nvPr>
        </p:nvSpPr>
        <p:spPr>
          <a:xfrm>
            <a:off x="685800" y="3674940"/>
            <a:ext cx="7772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 smtClean="0"/>
              <a:t>DB </a:t>
            </a:r>
            <a:r>
              <a:rPr lang="ko-KR" altLang="en-US" dirty="0" smtClean="0"/>
              <a:t>직통 관리자 </a:t>
            </a:r>
            <a:r>
              <a:rPr lang="en-US" altLang="ko-KR" dirty="0" smtClean="0"/>
              <a:t>APP</a:t>
            </a:r>
            <a:endParaRPr dirty="0"/>
          </a:p>
        </p:txBody>
      </p:sp>
      <p:sp>
        <p:nvSpPr>
          <p:cNvPr id="249" name="Google Shape;249;p2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6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5352" y="1146313"/>
            <a:ext cx="5330559" cy="212117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299253" y="3113600"/>
            <a:ext cx="44214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 </a:t>
            </a:r>
            <a:r>
              <a:rPr lang="ko-KR" altLang="en-US" dirty="0" smtClean="0"/>
              <a:t>각 </a:t>
            </a:r>
            <a:r>
              <a:rPr lang="en-US" altLang="ko-KR" dirty="0" smtClean="0"/>
              <a:t>Table</a:t>
            </a:r>
            <a:r>
              <a:rPr lang="ko-KR" altLang="en-US" dirty="0" smtClean="0"/>
              <a:t>마다 각자의 컴포넌트를 이용해 </a:t>
            </a:r>
            <a:r>
              <a:rPr lang="en-US" altLang="ko-KR" dirty="0" smtClean="0"/>
              <a:t>CRUD </a:t>
            </a:r>
            <a:r>
              <a:rPr lang="ko-KR" altLang="en-US" dirty="0" smtClean="0"/>
              <a:t>가능 </a:t>
            </a:r>
            <a:endParaRPr lang="ko-KR" altLang="en-US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8"/>
          <p:cNvSpPr txBox="1">
            <a:spLocks noGrp="1"/>
          </p:cNvSpPr>
          <p:nvPr>
            <p:ph type="title"/>
          </p:nvPr>
        </p:nvSpPr>
        <p:spPr>
          <a:xfrm>
            <a:off x="832684" y="178358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Manage App</a:t>
            </a:r>
            <a:endParaRPr dirty="0"/>
          </a:p>
        </p:txBody>
      </p:sp>
      <p:sp>
        <p:nvSpPr>
          <p:cNvPr id="256" name="Google Shape;256;p28"/>
          <p:cNvSpPr txBox="1"/>
          <p:nvPr/>
        </p:nvSpPr>
        <p:spPr>
          <a:xfrm>
            <a:off x="5032304" y="4185318"/>
            <a:ext cx="3027963" cy="6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i="1" dirty="0" smtClean="0">
                <a:solidFill>
                  <a:srgbClr val="607D8B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모든 글이 등록번호 역순으로</a:t>
            </a:r>
            <a:r>
              <a:rPr lang="en-US" altLang="ko-KR" sz="1200" i="1" dirty="0" smtClean="0">
                <a:solidFill>
                  <a:srgbClr val="607D8B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</a:t>
            </a:r>
            <a:r>
              <a:rPr lang="ko-KR" altLang="en-US" sz="1200" i="1" dirty="0" err="1" smtClean="0">
                <a:solidFill>
                  <a:srgbClr val="607D8B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최신글이</a:t>
            </a:r>
            <a:r>
              <a:rPr lang="ko-KR" altLang="en-US" sz="1200" i="1" dirty="0" smtClean="0">
                <a:solidFill>
                  <a:srgbClr val="607D8B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ko-KR" altLang="en-US" sz="1200" i="1" dirty="0" err="1" smtClean="0">
                <a:solidFill>
                  <a:srgbClr val="607D8B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가장위로</a:t>
            </a:r>
            <a:r>
              <a:rPr lang="en-US" altLang="ko-KR" sz="1200" i="1" dirty="0" smtClean="0">
                <a:solidFill>
                  <a:srgbClr val="607D8B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) </a:t>
            </a:r>
            <a:r>
              <a:rPr lang="ko-KR" altLang="en-US" sz="1200" i="1" dirty="0" smtClean="0">
                <a:solidFill>
                  <a:srgbClr val="607D8B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정</a:t>
            </a:r>
            <a:r>
              <a:rPr lang="ko-KR" altLang="en-US" sz="1200" i="1" dirty="0">
                <a:solidFill>
                  <a:srgbClr val="607D8B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렬</a:t>
            </a:r>
            <a:r>
              <a:rPr lang="ko-KR" altLang="en-US" sz="1200" i="1" dirty="0" smtClean="0">
                <a:solidFill>
                  <a:srgbClr val="607D8B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하여 관리자에서 는 조건없이 삭제 가능</a:t>
            </a:r>
            <a:endParaRPr sz="1200" i="1" dirty="0">
              <a:solidFill>
                <a:srgbClr val="607D8B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57" name="Google Shape;257;p28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102" y="1010720"/>
            <a:ext cx="3158400" cy="331283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2864" y="1140482"/>
            <a:ext cx="3364336" cy="2915074"/>
          </a:xfrm>
          <a:prstGeom prst="rect">
            <a:avLst/>
          </a:prstGeom>
        </p:spPr>
      </p:pic>
      <p:sp>
        <p:nvSpPr>
          <p:cNvPr id="10" name="Google Shape;256;p28"/>
          <p:cNvSpPr txBox="1"/>
          <p:nvPr/>
        </p:nvSpPr>
        <p:spPr>
          <a:xfrm>
            <a:off x="1914901" y="4269851"/>
            <a:ext cx="3027963" cy="6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i="1" dirty="0" smtClean="0">
                <a:solidFill>
                  <a:srgbClr val="607D8B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이벤트</a:t>
            </a:r>
            <a:r>
              <a:rPr lang="en-US" altLang="ko-KR" sz="1200" i="1" dirty="0" smtClean="0">
                <a:solidFill>
                  <a:srgbClr val="607D8B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, </a:t>
            </a:r>
            <a:r>
              <a:rPr lang="ko-KR" altLang="en-US" sz="1200" i="1" dirty="0" smtClean="0">
                <a:solidFill>
                  <a:srgbClr val="607D8B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전시회 등 모든 </a:t>
            </a:r>
            <a:r>
              <a:rPr lang="en-US" altLang="ko-KR" sz="1200" i="1" dirty="0" smtClean="0">
                <a:solidFill>
                  <a:srgbClr val="607D8B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Table</a:t>
            </a:r>
            <a:r>
              <a:rPr lang="ko-KR" altLang="en-US" sz="1200" i="1" dirty="0" smtClean="0">
                <a:solidFill>
                  <a:srgbClr val="607D8B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에 자료 추가 가능</a:t>
            </a:r>
            <a:endParaRPr sz="1200" i="1" dirty="0">
              <a:solidFill>
                <a:srgbClr val="607D8B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9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062" y="671768"/>
            <a:ext cx="3371850" cy="79057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062" y="1575267"/>
            <a:ext cx="4525106" cy="178425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9477" y="3518926"/>
            <a:ext cx="4823853" cy="1183668"/>
          </a:xfrm>
          <a:prstGeom prst="rect">
            <a:avLst/>
          </a:prstGeom>
        </p:spPr>
      </p:pic>
      <p:sp>
        <p:nvSpPr>
          <p:cNvPr id="5" name="오른쪽 화살표 4"/>
          <p:cNvSpPr/>
          <p:nvPr/>
        </p:nvSpPr>
        <p:spPr>
          <a:xfrm>
            <a:off x="3523129" y="921124"/>
            <a:ext cx="1397039" cy="3899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5123331" y="962217"/>
            <a:ext cx="11320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기본값 설정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123330" y="2058561"/>
            <a:ext cx="11817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변경 값 저장</a:t>
            </a:r>
            <a:endParaRPr lang="ko-KR" altLang="en-US" dirty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1243853" y="1734670"/>
            <a:ext cx="558053" cy="14791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/>
          <p:cNvCxnSpPr>
            <a:stCxn id="7" idx="3"/>
          </p:cNvCxnSpPr>
          <p:nvPr/>
        </p:nvCxnSpPr>
        <p:spPr>
          <a:xfrm>
            <a:off x="1801906" y="1808629"/>
            <a:ext cx="3502959" cy="13043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304865" y="2959105"/>
            <a:ext cx="14302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자동 설정</a:t>
            </a:r>
            <a:r>
              <a:rPr lang="en-US" altLang="ko-KR" dirty="0" smtClean="0"/>
              <a:t>(</a:t>
            </a:r>
            <a:r>
              <a:rPr lang="ko-KR" altLang="en-US" dirty="0" smtClean="0"/>
              <a:t>날짜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0"/>
          <p:cNvSpPr/>
          <p:nvPr/>
        </p:nvSpPr>
        <p:spPr>
          <a:xfrm>
            <a:off x="91762" y="1034685"/>
            <a:ext cx="1866600" cy="1845600"/>
          </a:xfrm>
          <a:prstGeom prst="ellipse">
            <a:avLst/>
          </a:prstGeom>
          <a:noFill/>
          <a:ln w="9525" cap="flat" cmpd="sng">
            <a:solidFill>
              <a:srgbClr val="CFD8D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30"/>
          <p:cNvSpPr txBox="1">
            <a:spLocks noGrp="1"/>
          </p:cNvSpPr>
          <p:nvPr>
            <p:ph type="title"/>
          </p:nvPr>
        </p:nvSpPr>
        <p:spPr>
          <a:xfrm>
            <a:off x="832684" y="163366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Router</a:t>
            </a:r>
            <a:endParaRPr dirty="0"/>
          </a:p>
        </p:txBody>
      </p:sp>
      <p:sp>
        <p:nvSpPr>
          <p:cNvPr id="276" name="Google Shape;276;p30"/>
          <p:cNvSpPr/>
          <p:nvPr/>
        </p:nvSpPr>
        <p:spPr>
          <a:xfrm>
            <a:off x="1184976" y="2692817"/>
            <a:ext cx="2002800" cy="1980600"/>
          </a:xfrm>
          <a:prstGeom prst="ellipse">
            <a:avLst/>
          </a:prstGeom>
          <a:noFill/>
          <a:ln w="9525" cap="flat" cmpd="sng">
            <a:solidFill>
              <a:srgbClr val="CFD8D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30"/>
          <p:cNvSpPr/>
          <p:nvPr/>
        </p:nvSpPr>
        <p:spPr>
          <a:xfrm>
            <a:off x="3382133" y="1108459"/>
            <a:ext cx="1767492" cy="1772110"/>
          </a:xfrm>
          <a:prstGeom prst="ellipse">
            <a:avLst/>
          </a:prstGeom>
          <a:noFill/>
          <a:ln w="9525" cap="flat" cmpd="sng">
            <a:solidFill>
              <a:srgbClr val="CFD8D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80" name="Google Shape;280;p30"/>
          <p:cNvCxnSpPr>
            <a:endCxn id="276" idx="1"/>
          </p:cNvCxnSpPr>
          <p:nvPr/>
        </p:nvCxnSpPr>
        <p:spPr>
          <a:xfrm>
            <a:off x="1454238" y="2729417"/>
            <a:ext cx="24041" cy="253452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1" name="Google Shape;281;p30"/>
          <p:cNvCxnSpPr>
            <a:endCxn id="278" idx="3"/>
          </p:cNvCxnSpPr>
          <p:nvPr/>
        </p:nvCxnSpPr>
        <p:spPr>
          <a:xfrm flipV="1">
            <a:off x="2958353" y="2621049"/>
            <a:ext cx="682623" cy="357259"/>
          </a:xfrm>
          <a:prstGeom prst="straightConnector1">
            <a:avLst/>
          </a:prstGeom>
          <a:noFill/>
          <a:ln w="2857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2" name="Google Shape;282;p30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0938" y="287294"/>
            <a:ext cx="3595685" cy="446255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79578" y="1694725"/>
            <a:ext cx="10070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/>
              <a:t>Home</a:t>
            </a:r>
            <a:endParaRPr lang="ko-KR" altLang="en-US" sz="2400" dirty="0"/>
          </a:p>
        </p:txBody>
      </p:sp>
      <p:sp>
        <p:nvSpPr>
          <p:cNvPr id="14" name="TextBox 13"/>
          <p:cNvSpPr txBox="1"/>
          <p:nvPr/>
        </p:nvSpPr>
        <p:spPr>
          <a:xfrm>
            <a:off x="1844059" y="3448544"/>
            <a:ext cx="8178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/>
              <a:t>Path</a:t>
            </a:r>
            <a:endParaRPr lang="ko-KR" altLang="en-US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3882353" y="1746494"/>
            <a:ext cx="7505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/>
              <a:t>Link</a:t>
            </a:r>
            <a:endParaRPr lang="ko-KR" altLang="en-US" sz="2400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1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review some concepts</a:t>
            </a:r>
            <a:endParaRPr/>
          </a:p>
        </p:txBody>
      </p:sp>
      <p:sp>
        <p:nvSpPr>
          <p:cNvPr id="288" name="Google Shape;288;p31"/>
          <p:cNvSpPr txBox="1">
            <a:spLocks noGrp="1"/>
          </p:cNvSpPr>
          <p:nvPr>
            <p:ph type="body" idx="1"/>
          </p:nvPr>
        </p:nvSpPr>
        <p:spPr>
          <a:xfrm>
            <a:off x="786150" y="1543050"/>
            <a:ext cx="2419800" cy="116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Yellow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gold, butter and ripe lemons. In the spectrum of visible light, yellow is found between green and orange.</a:t>
            </a:r>
            <a:endParaRPr sz="1200"/>
          </a:p>
        </p:txBody>
      </p:sp>
      <p:sp>
        <p:nvSpPr>
          <p:cNvPr id="289" name="Google Shape;289;p31"/>
          <p:cNvSpPr txBox="1">
            <a:spLocks noGrp="1"/>
          </p:cNvSpPr>
          <p:nvPr>
            <p:ph type="body" idx="2"/>
          </p:nvPr>
        </p:nvSpPr>
        <p:spPr>
          <a:xfrm>
            <a:off x="3329989" y="1543050"/>
            <a:ext cx="2419800" cy="116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Blue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colour of the clear sky and the deep sea. It is located between violet and green on the optical spectrum.</a:t>
            </a:r>
            <a:endParaRPr sz="1200"/>
          </a:p>
        </p:txBody>
      </p:sp>
      <p:sp>
        <p:nvSpPr>
          <p:cNvPr id="290" name="Google Shape;290;p31"/>
          <p:cNvSpPr txBox="1">
            <a:spLocks noGrp="1"/>
          </p:cNvSpPr>
          <p:nvPr>
            <p:ph type="body" idx="3"/>
          </p:nvPr>
        </p:nvSpPr>
        <p:spPr>
          <a:xfrm>
            <a:off x="5873827" y="1543050"/>
            <a:ext cx="2419800" cy="116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Red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blood, and because of this it has historically been associated with sacrifice, danger and courage. </a:t>
            </a:r>
            <a:endParaRPr sz="12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291" name="Google Shape;291;p31"/>
          <p:cNvSpPr txBox="1">
            <a:spLocks noGrp="1"/>
          </p:cNvSpPr>
          <p:nvPr>
            <p:ph type="body" idx="1"/>
          </p:nvPr>
        </p:nvSpPr>
        <p:spPr>
          <a:xfrm>
            <a:off x="786150" y="3200400"/>
            <a:ext cx="2419800" cy="110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Yellow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gold, butter and ripe lemons. In the spectrum of visible light, yellow is found between green and orange.</a:t>
            </a:r>
            <a:endParaRPr sz="1200"/>
          </a:p>
        </p:txBody>
      </p:sp>
      <p:sp>
        <p:nvSpPr>
          <p:cNvPr id="292" name="Google Shape;292;p31"/>
          <p:cNvSpPr txBox="1">
            <a:spLocks noGrp="1"/>
          </p:cNvSpPr>
          <p:nvPr>
            <p:ph type="body" idx="2"/>
          </p:nvPr>
        </p:nvSpPr>
        <p:spPr>
          <a:xfrm>
            <a:off x="3329989" y="3200400"/>
            <a:ext cx="2419800" cy="110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Blue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colour of the clear sky and the deep sea. It is located between violet and green on the optical spectrum.</a:t>
            </a:r>
            <a:endParaRPr sz="1200"/>
          </a:p>
        </p:txBody>
      </p:sp>
      <p:sp>
        <p:nvSpPr>
          <p:cNvPr id="293" name="Google Shape;293;p31"/>
          <p:cNvSpPr txBox="1">
            <a:spLocks noGrp="1"/>
          </p:cNvSpPr>
          <p:nvPr>
            <p:ph type="body" idx="3"/>
          </p:nvPr>
        </p:nvSpPr>
        <p:spPr>
          <a:xfrm>
            <a:off x="5873827" y="3200400"/>
            <a:ext cx="2419800" cy="110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Red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blood, and because of this it has historically been associated with sacrifice, danger and courage. </a:t>
            </a:r>
            <a:endParaRPr sz="12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/>
          </a:p>
        </p:txBody>
      </p:sp>
      <p:grpSp>
        <p:nvGrpSpPr>
          <p:cNvPr id="294" name="Google Shape;294;p31"/>
          <p:cNvGrpSpPr/>
          <p:nvPr/>
        </p:nvGrpSpPr>
        <p:grpSpPr>
          <a:xfrm>
            <a:off x="867597" y="1347992"/>
            <a:ext cx="251128" cy="244895"/>
            <a:chOff x="616425" y="2329600"/>
            <a:chExt cx="361700" cy="388475"/>
          </a:xfrm>
        </p:grpSpPr>
        <p:sp>
          <p:nvSpPr>
            <p:cNvPr id="295" name="Google Shape;295;p31"/>
            <p:cNvSpPr/>
            <p:nvPr/>
          </p:nvSpPr>
          <p:spPr>
            <a:xfrm>
              <a:off x="616425" y="2329600"/>
              <a:ext cx="361700" cy="388475"/>
            </a:xfrm>
            <a:custGeom>
              <a:avLst/>
              <a:gdLst/>
              <a:ahLst/>
              <a:cxnLst/>
              <a:rect l="l" t="t" r="r" b="b"/>
              <a:pathLst>
                <a:path w="14468" h="15539" fill="none" extrusionOk="0">
                  <a:moveTo>
                    <a:pt x="14273" y="13030"/>
                  </a:moveTo>
                  <a:lnTo>
                    <a:pt x="9621" y="6479"/>
                  </a:lnTo>
                  <a:lnTo>
                    <a:pt x="9621" y="2338"/>
                  </a:lnTo>
                  <a:lnTo>
                    <a:pt x="10303" y="1656"/>
                  </a:lnTo>
                  <a:lnTo>
                    <a:pt x="10303" y="1656"/>
                  </a:lnTo>
                  <a:lnTo>
                    <a:pt x="10400" y="1559"/>
                  </a:lnTo>
                  <a:lnTo>
                    <a:pt x="10474" y="1437"/>
                  </a:lnTo>
                  <a:lnTo>
                    <a:pt x="10522" y="1291"/>
                  </a:lnTo>
                  <a:lnTo>
                    <a:pt x="10571" y="1169"/>
                  </a:lnTo>
                  <a:lnTo>
                    <a:pt x="10571" y="1023"/>
                  </a:lnTo>
                  <a:lnTo>
                    <a:pt x="10571" y="877"/>
                  </a:lnTo>
                  <a:lnTo>
                    <a:pt x="10547" y="731"/>
                  </a:lnTo>
                  <a:lnTo>
                    <a:pt x="10498" y="609"/>
                  </a:lnTo>
                  <a:lnTo>
                    <a:pt x="10498" y="609"/>
                  </a:lnTo>
                  <a:lnTo>
                    <a:pt x="10449" y="463"/>
                  </a:lnTo>
                  <a:lnTo>
                    <a:pt x="10352" y="366"/>
                  </a:lnTo>
                  <a:lnTo>
                    <a:pt x="10254" y="244"/>
                  </a:lnTo>
                  <a:lnTo>
                    <a:pt x="10157" y="171"/>
                  </a:lnTo>
                  <a:lnTo>
                    <a:pt x="10035" y="98"/>
                  </a:lnTo>
                  <a:lnTo>
                    <a:pt x="9889" y="49"/>
                  </a:lnTo>
                  <a:lnTo>
                    <a:pt x="9767" y="25"/>
                  </a:lnTo>
                  <a:lnTo>
                    <a:pt x="9621" y="0"/>
                  </a:lnTo>
                  <a:lnTo>
                    <a:pt x="4848" y="0"/>
                  </a:lnTo>
                  <a:lnTo>
                    <a:pt x="4848" y="0"/>
                  </a:lnTo>
                  <a:lnTo>
                    <a:pt x="4701" y="25"/>
                  </a:lnTo>
                  <a:lnTo>
                    <a:pt x="4580" y="49"/>
                  </a:lnTo>
                  <a:lnTo>
                    <a:pt x="4433" y="98"/>
                  </a:lnTo>
                  <a:lnTo>
                    <a:pt x="4312" y="171"/>
                  </a:lnTo>
                  <a:lnTo>
                    <a:pt x="4214" y="244"/>
                  </a:lnTo>
                  <a:lnTo>
                    <a:pt x="4117" y="366"/>
                  </a:lnTo>
                  <a:lnTo>
                    <a:pt x="4019" y="463"/>
                  </a:lnTo>
                  <a:lnTo>
                    <a:pt x="3971" y="609"/>
                  </a:lnTo>
                  <a:lnTo>
                    <a:pt x="3971" y="609"/>
                  </a:lnTo>
                  <a:lnTo>
                    <a:pt x="3922" y="731"/>
                  </a:lnTo>
                  <a:lnTo>
                    <a:pt x="3898" y="877"/>
                  </a:lnTo>
                  <a:lnTo>
                    <a:pt x="3898" y="1023"/>
                  </a:lnTo>
                  <a:lnTo>
                    <a:pt x="3898" y="1169"/>
                  </a:lnTo>
                  <a:lnTo>
                    <a:pt x="3946" y="1291"/>
                  </a:lnTo>
                  <a:lnTo>
                    <a:pt x="3995" y="1437"/>
                  </a:lnTo>
                  <a:lnTo>
                    <a:pt x="4068" y="1559"/>
                  </a:lnTo>
                  <a:lnTo>
                    <a:pt x="4166" y="1656"/>
                  </a:lnTo>
                  <a:lnTo>
                    <a:pt x="4848" y="2338"/>
                  </a:lnTo>
                  <a:lnTo>
                    <a:pt x="4848" y="6479"/>
                  </a:lnTo>
                  <a:lnTo>
                    <a:pt x="196" y="13030"/>
                  </a:lnTo>
                  <a:lnTo>
                    <a:pt x="196" y="13030"/>
                  </a:lnTo>
                  <a:lnTo>
                    <a:pt x="123" y="13152"/>
                  </a:lnTo>
                  <a:lnTo>
                    <a:pt x="50" y="13274"/>
                  </a:lnTo>
                  <a:lnTo>
                    <a:pt x="25" y="13395"/>
                  </a:lnTo>
                  <a:lnTo>
                    <a:pt x="1" y="13517"/>
                  </a:lnTo>
                  <a:lnTo>
                    <a:pt x="1" y="13639"/>
                  </a:lnTo>
                  <a:lnTo>
                    <a:pt x="25" y="13785"/>
                  </a:lnTo>
                  <a:lnTo>
                    <a:pt x="50" y="13907"/>
                  </a:lnTo>
                  <a:lnTo>
                    <a:pt x="98" y="14029"/>
                  </a:lnTo>
                  <a:lnTo>
                    <a:pt x="585" y="15003"/>
                  </a:lnTo>
                  <a:lnTo>
                    <a:pt x="585" y="15003"/>
                  </a:lnTo>
                  <a:lnTo>
                    <a:pt x="658" y="15125"/>
                  </a:lnTo>
                  <a:lnTo>
                    <a:pt x="756" y="15222"/>
                  </a:lnTo>
                  <a:lnTo>
                    <a:pt x="829" y="15320"/>
                  </a:lnTo>
                  <a:lnTo>
                    <a:pt x="951" y="15393"/>
                  </a:lnTo>
                  <a:lnTo>
                    <a:pt x="1073" y="15441"/>
                  </a:lnTo>
                  <a:lnTo>
                    <a:pt x="1194" y="15490"/>
                  </a:lnTo>
                  <a:lnTo>
                    <a:pt x="1316" y="15539"/>
                  </a:lnTo>
                  <a:lnTo>
                    <a:pt x="1462" y="15539"/>
                  </a:lnTo>
                  <a:lnTo>
                    <a:pt x="13006" y="15539"/>
                  </a:lnTo>
                  <a:lnTo>
                    <a:pt x="13006" y="15539"/>
                  </a:lnTo>
                  <a:lnTo>
                    <a:pt x="13153" y="15539"/>
                  </a:lnTo>
                  <a:lnTo>
                    <a:pt x="13274" y="15490"/>
                  </a:lnTo>
                  <a:lnTo>
                    <a:pt x="13396" y="15441"/>
                  </a:lnTo>
                  <a:lnTo>
                    <a:pt x="13518" y="15393"/>
                  </a:lnTo>
                  <a:lnTo>
                    <a:pt x="13640" y="15320"/>
                  </a:lnTo>
                  <a:lnTo>
                    <a:pt x="13713" y="15222"/>
                  </a:lnTo>
                  <a:lnTo>
                    <a:pt x="13810" y="15125"/>
                  </a:lnTo>
                  <a:lnTo>
                    <a:pt x="13883" y="15003"/>
                  </a:lnTo>
                  <a:lnTo>
                    <a:pt x="14370" y="14029"/>
                  </a:lnTo>
                  <a:lnTo>
                    <a:pt x="14370" y="14029"/>
                  </a:lnTo>
                  <a:lnTo>
                    <a:pt x="14419" y="13907"/>
                  </a:lnTo>
                  <a:lnTo>
                    <a:pt x="14443" y="13785"/>
                  </a:lnTo>
                  <a:lnTo>
                    <a:pt x="14468" y="13639"/>
                  </a:lnTo>
                  <a:lnTo>
                    <a:pt x="14468" y="13517"/>
                  </a:lnTo>
                  <a:lnTo>
                    <a:pt x="14443" y="13395"/>
                  </a:lnTo>
                  <a:lnTo>
                    <a:pt x="14419" y="13274"/>
                  </a:lnTo>
                  <a:lnTo>
                    <a:pt x="14346" y="13152"/>
                  </a:lnTo>
                  <a:lnTo>
                    <a:pt x="14273" y="13030"/>
                  </a:lnTo>
                  <a:lnTo>
                    <a:pt x="14273" y="13030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296" name="Google Shape;296;p31"/>
            <p:cNvSpPr/>
            <p:nvPr/>
          </p:nvSpPr>
          <p:spPr>
            <a:xfrm>
              <a:off x="704725" y="2545750"/>
              <a:ext cx="185125" cy="25"/>
            </a:xfrm>
            <a:custGeom>
              <a:avLst/>
              <a:gdLst/>
              <a:ahLst/>
              <a:cxnLst/>
              <a:rect l="l" t="t" r="r" b="b"/>
              <a:pathLst>
                <a:path w="7405" h="1" fill="none" extrusionOk="0">
                  <a:moveTo>
                    <a:pt x="7404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297" name="Google Shape;297;p31"/>
            <p:cNvSpPr/>
            <p:nvPr/>
          </p:nvSpPr>
          <p:spPr>
            <a:xfrm>
              <a:off x="811875" y="2626125"/>
              <a:ext cx="31075" cy="31075"/>
            </a:xfrm>
            <a:custGeom>
              <a:avLst/>
              <a:gdLst/>
              <a:ahLst/>
              <a:cxnLst/>
              <a:rect l="l" t="t" r="r" b="b"/>
              <a:pathLst>
                <a:path w="1243" h="1243" fill="none" extrusionOk="0">
                  <a:moveTo>
                    <a:pt x="1" y="633"/>
                  </a:moveTo>
                  <a:lnTo>
                    <a:pt x="1" y="633"/>
                  </a:lnTo>
                  <a:lnTo>
                    <a:pt x="25" y="487"/>
                  </a:lnTo>
                  <a:lnTo>
                    <a:pt x="50" y="390"/>
                  </a:lnTo>
                  <a:lnTo>
                    <a:pt x="98" y="268"/>
                  </a:lnTo>
                  <a:lnTo>
                    <a:pt x="171" y="171"/>
                  </a:lnTo>
                  <a:lnTo>
                    <a:pt x="269" y="98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634" y="0"/>
                  </a:lnTo>
                  <a:lnTo>
                    <a:pt x="634" y="0"/>
                  </a:lnTo>
                  <a:lnTo>
                    <a:pt x="756" y="24"/>
                  </a:lnTo>
                  <a:lnTo>
                    <a:pt x="853" y="49"/>
                  </a:lnTo>
                  <a:lnTo>
                    <a:pt x="975" y="98"/>
                  </a:lnTo>
                  <a:lnTo>
                    <a:pt x="1072" y="171"/>
                  </a:lnTo>
                  <a:lnTo>
                    <a:pt x="1146" y="268"/>
                  </a:lnTo>
                  <a:lnTo>
                    <a:pt x="1194" y="390"/>
                  </a:lnTo>
                  <a:lnTo>
                    <a:pt x="1243" y="487"/>
                  </a:lnTo>
                  <a:lnTo>
                    <a:pt x="1243" y="633"/>
                  </a:lnTo>
                  <a:lnTo>
                    <a:pt x="1243" y="633"/>
                  </a:lnTo>
                  <a:lnTo>
                    <a:pt x="1243" y="755"/>
                  </a:lnTo>
                  <a:lnTo>
                    <a:pt x="1194" y="853"/>
                  </a:lnTo>
                  <a:lnTo>
                    <a:pt x="1146" y="974"/>
                  </a:lnTo>
                  <a:lnTo>
                    <a:pt x="1072" y="1072"/>
                  </a:lnTo>
                  <a:lnTo>
                    <a:pt x="975" y="1145"/>
                  </a:lnTo>
                  <a:lnTo>
                    <a:pt x="853" y="1194"/>
                  </a:lnTo>
                  <a:lnTo>
                    <a:pt x="756" y="1242"/>
                  </a:lnTo>
                  <a:lnTo>
                    <a:pt x="634" y="1242"/>
                  </a:lnTo>
                  <a:lnTo>
                    <a:pt x="634" y="1242"/>
                  </a:lnTo>
                  <a:lnTo>
                    <a:pt x="488" y="1242"/>
                  </a:lnTo>
                  <a:lnTo>
                    <a:pt x="390" y="1194"/>
                  </a:lnTo>
                  <a:lnTo>
                    <a:pt x="269" y="1145"/>
                  </a:lnTo>
                  <a:lnTo>
                    <a:pt x="171" y="1072"/>
                  </a:lnTo>
                  <a:lnTo>
                    <a:pt x="98" y="974"/>
                  </a:lnTo>
                  <a:lnTo>
                    <a:pt x="50" y="853"/>
                  </a:lnTo>
                  <a:lnTo>
                    <a:pt x="25" y="755"/>
                  </a:lnTo>
                  <a:lnTo>
                    <a:pt x="1" y="633"/>
                  </a:lnTo>
                  <a:lnTo>
                    <a:pt x="1" y="633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298" name="Google Shape;298;p31"/>
            <p:cNvSpPr/>
            <p:nvPr/>
          </p:nvSpPr>
          <p:spPr>
            <a:xfrm>
              <a:off x="751000" y="2568275"/>
              <a:ext cx="54200" cy="53600"/>
            </a:xfrm>
            <a:custGeom>
              <a:avLst/>
              <a:gdLst/>
              <a:ahLst/>
              <a:cxnLst/>
              <a:rect l="l" t="t" r="r" b="b"/>
              <a:pathLst>
                <a:path w="2168" h="2144" fill="none" extrusionOk="0">
                  <a:moveTo>
                    <a:pt x="1096" y="2144"/>
                  </a:moveTo>
                  <a:lnTo>
                    <a:pt x="1096" y="2144"/>
                  </a:lnTo>
                  <a:lnTo>
                    <a:pt x="877" y="2119"/>
                  </a:lnTo>
                  <a:lnTo>
                    <a:pt x="658" y="2071"/>
                  </a:lnTo>
                  <a:lnTo>
                    <a:pt x="487" y="1973"/>
                  </a:lnTo>
                  <a:lnTo>
                    <a:pt x="317" y="1827"/>
                  </a:lnTo>
                  <a:lnTo>
                    <a:pt x="195" y="1681"/>
                  </a:lnTo>
                  <a:lnTo>
                    <a:pt x="98" y="1486"/>
                  </a:lnTo>
                  <a:lnTo>
                    <a:pt x="25" y="1291"/>
                  </a:lnTo>
                  <a:lnTo>
                    <a:pt x="0" y="1072"/>
                  </a:lnTo>
                  <a:lnTo>
                    <a:pt x="0" y="1072"/>
                  </a:lnTo>
                  <a:lnTo>
                    <a:pt x="25" y="853"/>
                  </a:lnTo>
                  <a:lnTo>
                    <a:pt x="98" y="658"/>
                  </a:lnTo>
                  <a:lnTo>
                    <a:pt x="195" y="463"/>
                  </a:lnTo>
                  <a:lnTo>
                    <a:pt x="317" y="317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77" y="0"/>
                  </a:lnTo>
                  <a:lnTo>
                    <a:pt x="1096" y="0"/>
                  </a:lnTo>
                  <a:lnTo>
                    <a:pt x="1096" y="0"/>
                  </a:lnTo>
                  <a:lnTo>
                    <a:pt x="1315" y="0"/>
                  </a:lnTo>
                  <a:lnTo>
                    <a:pt x="1510" y="73"/>
                  </a:lnTo>
                  <a:lnTo>
                    <a:pt x="1681" y="171"/>
                  </a:lnTo>
                  <a:lnTo>
                    <a:pt x="1851" y="317"/>
                  </a:lnTo>
                  <a:lnTo>
                    <a:pt x="1973" y="463"/>
                  </a:lnTo>
                  <a:lnTo>
                    <a:pt x="2070" y="658"/>
                  </a:lnTo>
                  <a:lnTo>
                    <a:pt x="2144" y="853"/>
                  </a:lnTo>
                  <a:lnTo>
                    <a:pt x="2168" y="1072"/>
                  </a:lnTo>
                  <a:lnTo>
                    <a:pt x="2168" y="1072"/>
                  </a:lnTo>
                  <a:lnTo>
                    <a:pt x="2144" y="1291"/>
                  </a:lnTo>
                  <a:lnTo>
                    <a:pt x="2070" y="1486"/>
                  </a:lnTo>
                  <a:lnTo>
                    <a:pt x="1973" y="1681"/>
                  </a:lnTo>
                  <a:lnTo>
                    <a:pt x="1851" y="1827"/>
                  </a:lnTo>
                  <a:lnTo>
                    <a:pt x="1681" y="1973"/>
                  </a:lnTo>
                  <a:lnTo>
                    <a:pt x="1510" y="2071"/>
                  </a:lnTo>
                  <a:lnTo>
                    <a:pt x="1315" y="2119"/>
                  </a:lnTo>
                  <a:lnTo>
                    <a:pt x="1096" y="2144"/>
                  </a:lnTo>
                  <a:lnTo>
                    <a:pt x="1096" y="2144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299" name="Google Shape;299;p31"/>
            <p:cNvSpPr/>
            <p:nvPr/>
          </p:nvSpPr>
          <p:spPr>
            <a:xfrm>
              <a:off x="769875" y="2662650"/>
              <a:ext cx="23775" cy="23775"/>
            </a:xfrm>
            <a:custGeom>
              <a:avLst/>
              <a:gdLst/>
              <a:ahLst/>
              <a:cxnLst/>
              <a:rect l="l" t="t" r="r" b="b"/>
              <a:pathLst>
                <a:path w="951" h="951" fill="none" extrusionOk="0">
                  <a:moveTo>
                    <a:pt x="0" y="463"/>
                  </a:moveTo>
                  <a:lnTo>
                    <a:pt x="0" y="463"/>
                  </a:lnTo>
                  <a:lnTo>
                    <a:pt x="0" y="366"/>
                  </a:lnTo>
                  <a:lnTo>
                    <a:pt x="25" y="293"/>
                  </a:lnTo>
                  <a:lnTo>
                    <a:pt x="73" y="195"/>
                  </a:lnTo>
                  <a:lnTo>
                    <a:pt x="146" y="122"/>
                  </a:lnTo>
                  <a:lnTo>
                    <a:pt x="220" y="73"/>
                  </a:lnTo>
                  <a:lnTo>
                    <a:pt x="293" y="25"/>
                  </a:lnTo>
                  <a:lnTo>
                    <a:pt x="390" y="0"/>
                  </a:lnTo>
                  <a:lnTo>
                    <a:pt x="487" y="0"/>
                  </a:lnTo>
                  <a:lnTo>
                    <a:pt x="487" y="0"/>
                  </a:lnTo>
                  <a:lnTo>
                    <a:pt x="585" y="0"/>
                  </a:lnTo>
                  <a:lnTo>
                    <a:pt x="658" y="25"/>
                  </a:lnTo>
                  <a:lnTo>
                    <a:pt x="755" y="73"/>
                  </a:lnTo>
                  <a:lnTo>
                    <a:pt x="828" y="122"/>
                  </a:lnTo>
                  <a:lnTo>
                    <a:pt x="877" y="195"/>
                  </a:lnTo>
                  <a:lnTo>
                    <a:pt x="926" y="293"/>
                  </a:lnTo>
                  <a:lnTo>
                    <a:pt x="950" y="366"/>
                  </a:lnTo>
                  <a:lnTo>
                    <a:pt x="950" y="463"/>
                  </a:lnTo>
                  <a:lnTo>
                    <a:pt x="950" y="463"/>
                  </a:lnTo>
                  <a:lnTo>
                    <a:pt x="950" y="561"/>
                  </a:lnTo>
                  <a:lnTo>
                    <a:pt x="926" y="658"/>
                  </a:lnTo>
                  <a:lnTo>
                    <a:pt x="877" y="755"/>
                  </a:lnTo>
                  <a:lnTo>
                    <a:pt x="828" y="804"/>
                  </a:lnTo>
                  <a:lnTo>
                    <a:pt x="755" y="877"/>
                  </a:lnTo>
                  <a:lnTo>
                    <a:pt x="658" y="926"/>
                  </a:lnTo>
                  <a:lnTo>
                    <a:pt x="585" y="950"/>
                  </a:lnTo>
                  <a:lnTo>
                    <a:pt x="487" y="950"/>
                  </a:lnTo>
                  <a:lnTo>
                    <a:pt x="487" y="950"/>
                  </a:lnTo>
                  <a:lnTo>
                    <a:pt x="390" y="950"/>
                  </a:lnTo>
                  <a:lnTo>
                    <a:pt x="293" y="926"/>
                  </a:lnTo>
                  <a:lnTo>
                    <a:pt x="220" y="877"/>
                  </a:lnTo>
                  <a:lnTo>
                    <a:pt x="146" y="804"/>
                  </a:lnTo>
                  <a:lnTo>
                    <a:pt x="73" y="755"/>
                  </a:lnTo>
                  <a:lnTo>
                    <a:pt x="25" y="658"/>
                  </a:lnTo>
                  <a:lnTo>
                    <a:pt x="0" y="561"/>
                  </a:lnTo>
                  <a:lnTo>
                    <a:pt x="0" y="463"/>
                  </a:lnTo>
                  <a:lnTo>
                    <a:pt x="0" y="463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00" name="Google Shape;300;p31"/>
            <p:cNvSpPr/>
            <p:nvPr/>
          </p:nvSpPr>
          <p:spPr>
            <a:xfrm>
              <a:off x="799700" y="2503125"/>
              <a:ext cx="24375" cy="23775"/>
            </a:xfrm>
            <a:custGeom>
              <a:avLst/>
              <a:gdLst/>
              <a:ahLst/>
              <a:cxnLst/>
              <a:rect l="l" t="t" r="r" b="b"/>
              <a:pathLst>
                <a:path w="975" h="951" fill="none" extrusionOk="0">
                  <a:moveTo>
                    <a:pt x="1" y="463"/>
                  </a:moveTo>
                  <a:lnTo>
                    <a:pt x="1" y="463"/>
                  </a:lnTo>
                  <a:lnTo>
                    <a:pt x="25" y="366"/>
                  </a:lnTo>
                  <a:lnTo>
                    <a:pt x="49" y="293"/>
                  </a:lnTo>
                  <a:lnTo>
                    <a:pt x="98" y="195"/>
                  </a:lnTo>
                  <a:lnTo>
                    <a:pt x="147" y="122"/>
                  </a:lnTo>
                  <a:lnTo>
                    <a:pt x="220" y="73"/>
                  </a:lnTo>
                  <a:lnTo>
                    <a:pt x="293" y="25"/>
                  </a:lnTo>
                  <a:lnTo>
                    <a:pt x="390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585" y="0"/>
                  </a:lnTo>
                  <a:lnTo>
                    <a:pt x="683" y="25"/>
                  </a:lnTo>
                  <a:lnTo>
                    <a:pt x="756" y="73"/>
                  </a:lnTo>
                  <a:lnTo>
                    <a:pt x="829" y="122"/>
                  </a:lnTo>
                  <a:lnTo>
                    <a:pt x="877" y="195"/>
                  </a:lnTo>
                  <a:lnTo>
                    <a:pt x="926" y="293"/>
                  </a:lnTo>
                  <a:lnTo>
                    <a:pt x="951" y="366"/>
                  </a:lnTo>
                  <a:lnTo>
                    <a:pt x="975" y="463"/>
                  </a:lnTo>
                  <a:lnTo>
                    <a:pt x="975" y="463"/>
                  </a:lnTo>
                  <a:lnTo>
                    <a:pt x="951" y="561"/>
                  </a:lnTo>
                  <a:lnTo>
                    <a:pt x="926" y="658"/>
                  </a:lnTo>
                  <a:lnTo>
                    <a:pt x="877" y="731"/>
                  </a:lnTo>
                  <a:lnTo>
                    <a:pt x="829" y="804"/>
                  </a:lnTo>
                  <a:lnTo>
                    <a:pt x="756" y="877"/>
                  </a:lnTo>
                  <a:lnTo>
                    <a:pt x="683" y="902"/>
                  </a:lnTo>
                  <a:lnTo>
                    <a:pt x="585" y="950"/>
                  </a:lnTo>
                  <a:lnTo>
                    <a:pt x="488" y="950"/>
                  </a:lnTo>
                  <a:lnTo>
                    <a:pt x="488" y="950"/>
                  </a:lnTo>
                  <a:lnTo>
                    <a:pt x="390" y="950"/>
                  </a:lnTo>
                  <a:lnTo>
                    <a:pt x="293" y="902"/>
                  </a:lnTo>
                  <a:lnTo>
                    <a:pt x="220" y="877"/>
                  </a:lnTo>
                  <a:lnTo>
                    <a:pt x="147" y="804"/>
                  </a:lnTo>
                  <a:lnTo>
                    <a:pt x="98" y="731"/>
                  </a:lnTo>
                  <a:lnTo>
                    <a:pt x="49" y="658"/>
                  </a:lnTo>
                  <a:lnTo>
                    <a:pt x="25" y="561"/>
                  </a:lnTo>
                  <a:lnTo>
                    <a:pt x="1" y="463"/>
                  </a:lnTo>
                  <a:lnTo>
                    <a:pt x="1" y="463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01" name="Google Shape;301;p31"/>
            <p:cNvSpPr/>
            <p:nvPr/>
          </p:nvSpPr>
          <p:spPr>
            <a:xfrm>
              <a:off x="766825" y="2388050"/>
              <a:ext cx="60925" cy="25"/>
            </a:xfrm>
            <a:custGeom>
              <a:avLst/>
              <a:gdLst/>
              <a:ahLst/>
              <a:cxnLst/>
              <a:rect l="l" t="t" r="r" b="b"/>
              <a:pathLst>
                <a:path w="2437" h="1" fill="none" extrusionOk="0">
                  <a:moveTo>
                    <a:pt x="2436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02" name="Google Shape;302;p31"/>
            <p:cNvSpPr/>
            <p:nvPr/>
          </p:nvSpPr>
          <p:spPr>
            <a:xfrm>
              <a:off x="769875" y="2456250"/>
              <a:ext cx="31075" cy="31075"/>
            </a:xfrm>
            <a:custGeom>
              <a:avLst/>
              <a:gdLst/>
              <a:ahLst/>
              <a:cxnLst/>
              <a:rect l="l" t="t" r="r" b="b"/>
              <a:pathLst>
                <a:path w="1243" h="1243" fill="none" extrusionOk="0">
                  <a:moveTo>
                    <a:pt x="0" y="633"/>
                  </a:moveTo>
                  <a:lnTo>
                    <a:pt x="0" y="633"/>
                  </a:lnTo>
                  <a:lnTo>
                    <a:pt x="0" y="512"/>
                  </a:lnTo>
                  <a:lnTo>
                    <a:pt x="49" y="390"/>
                  </a:lnTo>
                  <a:lnTo>
                    <a:pt x="98" y="268"/>
                  </a:lnTo>
                  <a:lnTo>
                    <a:pt x="171" y="195"/>
                  </a:lnTo>
                  <a:lnTo>
                    <a:pt x="268" y="122"/>
                  </a:lnTo>
                  <a:lnTo>
                    <a:pt x="366" y="49"/>
                  </a:lnTo>
                  <a:lnTo>
                    <a:pt x="487" y="24"/>
                  </a:lnTo>
                  <a:lnTo>
                    <a:pt x="609" y="0"/>
                  </a:lnTo>
                  <a:lnTo>
                    <a:pt x="609" y="0"/>
                  </a:lnTo>
                  <a:lnTo>
                    <a:pt x="731" y="24"/>
                  </a:lnTo>
                  <a:lnTo>
                    <a:pt x="853" y="49"/>
                  </a:lnTo>
                  <a:lnTo>
                    <a:pt x="975" y="122"/>
                  </a:lnTo>
                  <a:lnTo>
                    <a:pt x="1048" y="195"/>
                  </a:lnTo>
                  <a:lnTo>
                    <a:pt x="1145" y="268"/>
                  </a:lnTo>
                  <a:lnTo>
                    <a:pt x="1194" y="390"/>
                  </a:lnTo>
                  <a:lnTo>
                    <a:pt x="1218" y="512"/>
                  </a:lnTo>
                  <a:lnTo>
                    <a:pt x="1242" y="633"/>
                  </a:lnTo>
                  <a:lnTo>
                    <a:pt x="1242" y="633"/>
                  </a:lnTo>
                  <a:lnTo>
                    <a:pt x="1218" y="755"/>
                  </a:lnTo>
                  <a:lnTo>
                    <a:pt x="1194" y="877"/>
                  </a:lnTo>
                  <a:lnTo>
                    <a:pt x="1145" y="974"/>
                  </a:lnTo>
                  <a:lnTo>
                    <a:pt x="1048" y="1072"/>
                  </a:lnTo>
                  <a:lnTo>
                    <a:pt x="975" y="1145"/>
                  </a:lnTo>
                  <a:lnTo>
                    <a:pt x="853" y="1193"/>
                  </a:lnTo>
                  <a:lnTo>
                    <a:pt x="731" y="1242"/>
                  </a:lnTo>
                  <a:lnTo>
                    <a:pt x="609" y="1242"/>
                  </a:lnTo>
                  <a:lnTo>
                    <a:pt x="609" y="1242"/>
                  </a:lnTo>
                  <a:lnTo>
                    <a:pt x="487" y="1242"/>
                  </a:lnTo>
                  <a:lnTo>
                    <a:pt x="366" y="1193"/>
                  </a:lnTo>
                  <a:lnTo>
                    <a:pt x="268" y="1145"/>
                  </a:lnTo>
                  <a:lnTo>
                    <a:pt x="171" y="1072"/>
                  </a:lnTo>
                  <a:lnTo>
                    <a:pt x="98" y="974"/>
                  </a:lnTo>
                  <a:lnTo>
                    <a:pt x="49" y="877"/>
                  </a:lnTo>
                  <a:lnTo>
                    <a:pt x="0" y="755"/>
                  </a:lnTo>
                  <a:lnTo>
                    <a:pt x="0" y="633"/>
                  </a:lnTo>
                  <a:lnTo>
                    <a:pt x="0" y="633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</p:grpSp>
      <p:grpSp>
        <p:nvGrpSpPr>
          <p:cNvPr id="303" name="Google Shape;303;p31"/>
          <p:cNvGrpSpPr/>
          <p:nvPr/>
        </p:nvGrpSpPr>
        <p:grpSpPr>
          <a:xfrm>
            <a:off x="5988512" y="2998476"/>
            <a:ext cx="359352" cy="242594"/>
            <a:chOff x="5247525" y="3007275"/>
            <a:chExt cx="517575" cy="384825"/>
          </a:xfrm>
        </p:grpSpPr>
        <p:sp>
          <p:nvSpPr>
            <p:cNvPr id="304" name="Google Shape;304;p31"/>
            <p:cNvSpPr/>
            <p:nvPr/>
          </p:nvSpPr>
          <p:spPr>
            <a:xfrm>
              <a:off x="5247525" y="3007275"/>
              <a:ext cx="348900" cy="348900"/>
            </a:xfrm>
            <a:custGeom>
              <a:avLst/>
              <a:gdLst/>
              <a:ahLst/>
              <a:cxnLst/>
              <a:rect l="l" t="t" r="r" b="b"/>
              <a:pathLst>
                <a:path w="13956" h="13956" fill="none" extrusionOk="0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05" name="Google Shape;305;p31"/>
            <p:cNvSpPr/>
            <p:nvPr/>
          </p:nvSpPr>
          <p:spPr>
            <a:xfrm>
              <a:off x="5566575" y="3193575"/>
              <a:ext cx="198525" cy="198525"/>
            </a:xfrm>
            <a:custGeom>
              <a:avLst/>
              <a:gdLst/>
              <a:ahLst/>
              <a:cxnLst/>
              <a:rect l="l" t="t" r="r" b="b"/>
              <a:pathLst>
                <a:path w="7941" h="7941" fill="none" extrusionOk="0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</p:grpSp>
      <p:grpSp>
        <p:nvGrpSpPr>
          <p:cNvPr id="306" name="Google Shape;306;p31"/>
          <p:cNvGrpSpPr/>
          <p:nvPr/>
        </p:nvGrpSpPr>
        <p:grpSpPr>
          <a:xfrm>
            <a:off x="904185" y="2991348"/>
            <a:ext cx="178400" cy="256809"/>
            <a:chOff x="6718575" y="2318625"/>
            <a:chExt cx="256950" cy="407375"/>
          </a:xfrm>
        </p:grpSpPr>
        <p:sp>
          <p:nvSpPr>
            <p:cNvPr id="307" name="Google Shape;307;p31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08" name="Google Shape;308;p31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09" name="Google Shape;309;p31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10" name="Google Shape;310;p31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11" name="Google Shape;311;p31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12" name="Google Shape;312;p31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13" name="Google Shape;313;p31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14" name="Google Shape;314;p31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</p:grpSp>
      <p:grpSp>
        <p:nvGrpSpPr>
          <p:cNvPr id="315" name="Google Shape;315;p31"/>
          <p:cNvGrpSpPr/>
          <p:nvPr/>
        </p:nvGrpSpPr>
        <p:grpSpPr>
          <a:xfrm>
            <a:off x="3443182" y="2957059"/>
            <a:ext cx="373724" cy="325507"/>
            <a:chOff x="5233525" y="4954450"/>
            <a:chExt cx="538275" cy="516350"/>
          </a:xfrm>
        </p:grpSpPr>
        <p:sp>
          <p:nvSpPr>
            <p:cNvPr id="316" name="Google Shape;316;p31"/>
            <p:cNvSpPr/>
            <p:nvPr/>
          </p:nvSpPr>
          <p:spPr>
            <a:xfrm>
              <a:off x="5637825" y="4954450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17" name="Google Shape;317;p31"/>
            <p:cNvSpPr/>
            <p:nvPr/>
          </p:nvSpPr>
          <p:spPr>
            <a:xfrm>
              <a:off x="5323025" y="4980625"/>
              <a:ext cx="88925" cy="88925"/>
            </a:xfrm>
            <a:custGeom>
              <a:avLst/>
              <a:gdLst/>
              <a:ahLst/>
              <a:cxnLst/>
              <a:rect l="l" t="t" r="r" b="b"/>
              <a:pathLst>
                <a:path w="3557" h="3557" fill="none" extrusionOk="0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18" name="Google Shape;318;p31"/>
            <p:cNvSpPr/>
            <p:nvPr/>
          </p:nvSpPr>
          <p:spPr>
            <a:xfrm>
              <a:off x="5233525" y="5255225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19" name="Google Shape;319;p31"/>
            <p:cNvSpPr/>
            <p:nvPr/>
          </p:nvSpPr>
          <p:spPr>
            <a:xfrm>
              <a:off x="5453325" y="5382475"/>
              <a:ext cx="88925" cy="88325"/>
            </a:xfrm>
            <a:custGeom>
              <a:avLst/>
              <a:gdLst/>
              <a:ahLst/>
              <a:cxnLst/>
              <a:rect l="l" t="t" r="r" b="b"/>
              <a:pathLst>
                <a:path w="3557" h="3533" fill="none" extrusionOk="0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20" name="Google Shape;320;p31"/>
            <p:cNvSpPr/>
            <p:nvPr/>
          </p:nvSpPr>
          <p:spPr>
            <a:xfrm>
              <a:off x="5682875" y="5188875"/>
              <a:ext cx="88925" cy="89525"/>
            </a:xfrm>
            <a:custGeom>
              <a:avLst/>
              <a:gdLst/>
              <a:ahLst/>
              <a:cxnLst/>
              <a:rect l="l" t="t" r="r" b="b"/>
              <a:pathLst>
                <a:path w="3557" h="3581" fill="none" extrusionOk="0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21" name="Google Shape;321;p31"/>
            <p:cNvSpPr/>
            <p:nvPr/>
          </p:nvSpPr>
          <p:spPr>
            <a:xfrm>
              <a:off x="5411925" y="5110925"/>
              <a:ext cx="188775" cy="189400"/>
            </a:xfrm>
            <a:custGeom>
              <a:avLst/>
              <a:gdLst/>
              <a:ahLst/>
              <a:cxnLst/>
              <a:rect l="l" t="t" r="r" b="b"/>
              <a:pathLst>
                <a:path w="7551" h="7576" fill="none" extrusionOk="0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22" name="Google Shape;322;p31"/>
            <p:cNvSpPr/>
            <p:nvPr/>
          </p:nvSpPr>
          <p:spPr>
            <a:xfrm>
              <a:off x="5367475" y="5025075"/>
              <a:ext cx="81600" cy="105975"/>
            </a:xfrm>
            <a:custGeom>
              <a:avLst/>
              <a:gdLst/>
              <a:ahLst/>
              <a:cxnLst/>
              <a:rect l="l" t="t" r="r" b="b"/>
              <a:pathLst>
                <a:path w="3264" h="4239" fill="none" extrusionOk="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23" name="Google Shape;323;p31"/>
            <p:cNvSpPr/>
            <p:nvPr/>
          </p:nvSpPr>
          <p:spPr>
            <a:xfrm>
              <a:off x="5567800" y="4999500"/>
              <a:ext cx="115100" cy="133975"/>
            </a:xfrm>
            <a:custGeom>
              <a:avLst/>
              <a:gdLst/>
              <a:ahLst/>
              <a:cxnLst/>
              <a:rect l="l" t="t" r="r" b="b"/>
              <a:pathLst>
                <a:path w="4604" h="5359" fill="none" extrusionOk="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24" name="Google Shape;324;p31"/>
            <p:cNvSpPr/>
            <p:nvPr/>
          </p:nvSpPr>
          <p:spPr>
            <a:xfrm>
              <a:off x="5600075" y="5217475"/>
              <a:ext cx="127275" cy="16475"/>
            </a:xfrm>
            <a:custGeom>
              <a:avLst/>
              <a:gdLst/>
              <a:ahLst/>
              <a:cxnLst/>
              <a:rect l="l" t="t" r="r" b="b"/>
              <a:pathLst>
                <a:path w="5091" h="659" fill="none" extrusionOk="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25" name="Google Shape;325;p31"/>
            <p:cNvSpPr/>
            <p:nvPr/>
          </p:nvSpPr>
          <p:spPr>
            <a:xfrm>
              <a:off x="5497775" y="5299675"/>
              <a:ext cx="4900" cy="126675"/>
            </a:xfrm>
            <a:custGeom>
              <a:avLst/>
              <a:gdLst/>
              <a:ahLst/>
              <a:cxnLst/>
              <a:rect l="l" t="t" r="r" b="b"/>
              <a:pathLst>
                <a:path w="196" h="5067" fill="none" extrusionOk="0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26" name="Google Shape;326;p31"/>
            <p:cNvSpPr/>
            <p:nvPr/>
          </p:nvSpPr>
          <p:spPr>
            <a:xfrm>
              <a:off x="5277975" y="5241825"/>
              <a:ext cx="141275" cy="58500"/>
            </a:xfrm>
            <a:custGeom>
              <a:avLst/>
              <a:gdLst/>
              <a:ahLst/>
              <a:cxnLst/>
              <a:rect l="l" t="t" r="r" b="b"/>
              <a:pathLst>
                <a:path w="5651" h="2340" fill="none" extrusionOk="0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</p:grpSp>
      <p:grpSp>
        <p:nvGrpSpPr>
          <p:cNvPr id="327" name="Google Shape;327;p31"/>
          <p:cNvGrpSpPr/>
          <p:nvPr/>
        </p:nvGrpSpPr>
        <p:grpSpPr>
          <a:xfrm>
            <a:off x="3481679" y="1347984"/>
            <a:ext cx="296779" cy="282530"/>
            <a:chOff x="5961125" y="1623900"/>
            <a:chExt cx="427450" cy="448175"/>
          </a:xfrm>
        </p:grpSpPr>
        <p:sp>
          <p:nvSpPr>
            <p:cNvPr id="328" name="Google Shape;328;p31"/>
            <p:cNvSpPr/>
            <p:nvPr/>
          </p:nvSpPr>
          <p:spPr>
            <a:xfrm>
              <a:off x="5961125" y="1678700"/>
              <a:ext cx="376925" cy="376925"/>
            </a:xfrm>
            <a:custGeom>
              <a:avLst/>
              <a:gdLst/>
              <a:ahLst/>
              <a:cxnLst/>
              <a:rect l="l" t="t" r="r" b="b"/>
              <a:pathLst>
                <a:path w="15077" h="15077" fill="none" extrusionOk="0">
                  <a:moveTo>
                    <a:pt x="11813" y="1340"/>
                  </a:moveTo>
                  <a:lnTo>
                    <a:pt x="11813" y="1340"/>
                  </a:lnTo>
                  <a:lnTo>
                    <a:pt x="11350" y="1024"/>
                  </a:lnTo>
                  <a:lnTo>
                    <a:pt x="10863" y="780"/>
                  </a:lnTo>
                  <a:lnTo>
                    <a:pt x="10351" y="537"/>
                  </a:lnTo>
                  <a:lnTo>
                    <a:pt x="9816" y="342"/>
                  </a:lnTo>
                  <a:lnTo>
                    <a:pt x="9280" y="196"/>
                  </a:lnTo>
                  <a:lnTo>
                    <a:pt x="8720" y="98"/>
                  </a:lnTo>
                  <a:lnTo>
                    <a:pt x="8135" y="25"/>
                  </a:lnTo>
                  <a:lnTo>
                    <a:pt x="7551" y="1"/>
                  </a:lnTo>
                  <a:lnTo>
                    <a:pt x="7551" y="1"/>
                  </a:lnTo>
                  <a:lnTo>
                    <a:pt x="7161" y="1"/>
                  </a:lnTo>
                  <a:lnTo>
                    <a:pt x="6771" y="50"/>
                  </a:lnTo>
                  <a:lnTo>
                    <a:pt x="6406" y="98"/>
                  </a:lnTo>
                  <a:lnTo>
                    <a:pt x="6041" y="147"/>
                  </a:lnTo>
                  <a:lnTo>
                    <a:pt x="5675" y="244"/>
                  </a:lnTo>
                  <a:lnTo>
                    <a:pt x="5310" y="342"/>
                  </a:lnTo>
                  <a:lnTo>
                    <a:pt x="4969" y="464"/>
                  </a:lnTo>
                  <a:lnTo>
                    <a:pt x="4628" y="585"/>
                  </a:lnTo>
                  <a:lnTo>
                    <a:pt x="4287" y="731"/>
                  </a:lnTo>
                  <a:lnTo>
                    <a:pt x="3970" y="902"/>
                  </a:lnTo>
                  <a:lnTo>
                    <a:pt x="3654" y="1097"/>
                  </a:lnTo>
                  <a:lnTo>
                    <a:pt x="3337" y="1292"/>
                  </a:lnTo>
                  <a:lnTo>
                    <a:pt x="3045" y="1486"/>
                  </a:lnTo>
                  <a:lnTo>
                    <a:pt x="2753" y="1730"/>
                  </a:lnTo>
                  <a:lnTo>
                    <a:pt x="2485" y="1949"/>
                  </a:lnTo>
                  <a:lnTo>
                    <a:pt x="2217" y="2217"/>
                  </a:lnTo>
                  <a:lnTo>
                    <a:pt x="1973" y="2461"/>
                  </a:lnTo>
                  <a:lnTo>
                    <a:pt x="1730" y="2753"/>
                  </a:lnTo>
                  <a:lnTo>
                    <a:pt x="1510" y="3021"/>
                  </a:lnTo>
                  <a:lnTo>
                    <a:pt x="1291" y="3313"/>
                  </a:lnTo>
                  <a:lnTo>
                    <a:pt x="1096" y="3630"/>
                  </a:lnTo>
                  <a:lnTo>
                    <a:pt x="926" y="3946"/>
                  </a:lnTo>
                  <a:lnTo>
                    <a:pt x="755" y="4263"/>
                  </a:lnTo>
                  <a:lnTo>
                    <a:pt x="609" y="4604"/>
                  </a:lnTo>
                  <a:lnTo>
                    <a:pt x="463" y="4945"/>
                  </a:lnTo>
                  <a:lnTo>
                    <a:pt x="341" y="5286"/>
                  </a:lnTo>
                  <a:lnTo>
                    <a:pt x="244" y="5651"/>
                  </a:lnTo>
                  <a:lnTo>
                    <a:pt x="171" y="6016"/>
                  </a:lnTo>
                  <a:lnTo>
                    <a:pt x="98" y="6382"/>
                  </a:lnTo>
                  <a:lnTo>
                    <a:pt x="49" y="6771"/>
                  </a:lnTo>
                  <a:lnTo>
                    <a:pt x="25" y="7137"/>
                  </a:lnTo>
                  <a:lnTo>
                    <a:pt x="0" y="7526"/>
                  </a:lnTo>
                  <a:lnTo>
                    <a:pt x="0" y="7526"/>
                  </a:lnTo>
                  <a:lnTo>
                    <a:pt x="25" y="7916"/>
                  </a:lnTo>
                  <a:lnTo>
                    <a:pt x="49" y="8306"/>
                  </a:lnTo>
                  <a:lnTo>
                    <a:pt x="98" y="8671"/>
                  </a:lnTo>
                  <a:lnTo>
                    <a:pt x="171" y="9061"/>
                  </a:lnTo>
                  <a:lnTo>
                    <a:pt x="244" y="9426"/>
                  </a:lnTo>
                  <a:lnTo>
                    <a:pt x="341" y="9767"/>
                  </a:lnTo>
                  <a:lnTo>
                    <a:pt x="463" y="10132"/>
                  </a:lnTo>
                  <a:lnTo>
                    <a:pt x="609" y="10473"/>
                  </a:lnTo>
                  <a:lnTo>
                    <a:pt x="755" y="10790"/>
                  </a:lnTo>
                  <a:lnTo>
                    <a:pt x="926" y="11131"/>
                  </a:lnTo>
                  <a:lnTo>
                    <a:pt x="1096" y="11448"/>
                  </a:lnTo>
                  <a:lnTo>
                    <a:pt x="1291" y="11740"/>
                  </a:lnTo>
                  <a:lnTo>
                    <a:pt x="1510" y="12032"/>
                  </a:lnTo>
                  <a:lnTo>
                    <a:pt x="1730" y="12324"/>
                  </a:lnTo>
                  <a:lnTo>
                    <a:pt x="1973" y="12592"/>
                  </a:lnTo>
                  <a:lnTo>
                    <a:pt x="2217" y="12860"/>
                  </a:lnTo>
                  <a:lnTo>
                    <a:pt x="2485" y="13104"/>
                  </a:lnTo>
                  <a:lnTo>
                    <a:pt x="2753" y="13347"/>
                  </a:lnTo>
                  <a:lnTo>
                    <a:pt x="3045" y="13567"/>
                  </a:lnTo>
                  <a:lnTo>
                    <a:pt x="3337" y="13786"/>
                  </a:lnTo>
                  <a:lnTo>
                    <a:pt x="3654" y="13981"/>
                  </a:lnTo>
                  <a:lnTo>
                    <a:pt x="3970" y="14151"/>
                  </a:lnTo>
                  <a:lnTo>
                    <a:pt x="4287" y="14322"/>
                  </a:lnTo>
                  <a:lnTo>
                    <a:pt x="4628" y="14468"/>
                  </a:lnTo>
                  <a:lnTo>
                    <a:pt x="4969" y="14614"/>
                  </a:lnTo>
                  <a:lnTo>
                    <a:pt x="5310" y="14736"/>
                  </a:lnTo>
                  <a:lnTo>
                    <a:pt x="5675" y="14833"/>
                  </a:lnTo>
                  <a:lnTo>
                    <a:pt x="6041" y="14906"/>
                  </a:lnTo>
                  <a:lnTo>
                    <a:pt x="6406" y="14979"/>
                  </a:lnTo>
                  <a:lnTo>
                    <a:pt x="6771" y="15028"/>
                  </a:lnTo>
                  <a:lnTo>
                    <a:pt x="7161" y="15052"/>
                  </a:lnTo>
                  <a:lnTo>
                    <a:pt x="7551" y="15077"/>
                  </a:lnTo>
                  <a:lnTo>
                    <a:pt x="7551" y="15077"/>
                  </a:lnTo>
                  <a:lnTo>
                    <a:pt x="7940" y="15052"/>
                  </a:lnTo>
                  <a:lnTo>
                    <a:pt x="8306" y="15028"/>
                  </a:lnTo>
                  <a:lnTo>
                    <a:pt x="8695" y="14979"/>
                  </a:lnTo>
                  <a:lnTo>
                    <a:pt x="9061" y="14906"/>
                  </a:lnTo>
                  <a:lnTo>
                    <a:pt x="9426" y="14833"/>
                  </a:lnTo>
                  <a:lnTo>
                    <a:pt x="9791" y="14736"/>
                  </a:lnTo>
                  <a:lnTo>
                    <a:pt x="10132" y="14614"/>
                  </a:lnTo>
                  <a:lnTo>
                    <a:pt x="10473" y="14468"/>
                  </a:lnTo>
                  <a:lnTo>
                    <a:pt x="10814" y="14322"/>
                  </a:lnTo>
                  <a:lnTo>
                    <a:pt x="11131" y="14151"/>
                  </a:lnTo>
                  <a:lnTo>
                    <a:pt x="11447" y="13981"/>
                  </a:lnTo>
                  <a:lnTo>
                    <a:pt x="11764" y="13786"/>
                  </a:lnTo>
                  <a:lnTo>
                    <a:pt x="12056" y="13567"/>
                  </a:lnTo>
                  <a:lnTo>
                    <a:pt x="12348" y="13347"/>
                  </a:lnTo>
                  <a:lnTo>
                    <a:pt x="12616" y="13104"/>
                  </a:lnTo>
                  <a:lnTo>
                    <a:pt x="12884" y="12860"/>
                  </a:lnTo>
                  <a:lnTo>
                    <a:pt x="13128" y="12592"/>
                  </a:lnTo>
                  <a:lnTo>
                    <a:pt x="13371" y="12324"/>
                  </a:lnTo>
                  <a:lnTo>
                    <a:pt x="13591" y="12032"/>
                  </a:lnTo>
                  <a:lnTo>
                    <a:pt x="13785" y="11740"/>
                  </a:lnTo>
                  <a:lnTo>
                    <a:pt x="13980" y="11448"/>
                  </a:lnTo>
                  <a:lnTo>
                    <a:pt x="14175" y="11131"/>
                  </a:lnTo>
                  <a:lnTo>
                    <a:pt x="14346" y="10790"/>
                  </a:lnTo>
                  <a:lnTo>
                    <a:pt x="14492" y="10473"/>
                  </a:lnTo>
                  <a:lnTo>
                    <a:pt x="14613" y="10132"/>
                  </a:lnTo>
                  <a:lnTo>
                    <a:pt x="14735" y="9767"/>
                  </a:lnTo>
                  <a:lnTo>
                    <a:pt x="14857" y="9426"/>
                  </a:lnTo>
                  <a:lnTo>
                    <a:pt x="14930" y="9061"/>
                  </a:lnTo>
                  <a:lnTo>
                    <a:pt x="15003" y="8671"/>
                  </a:lnTo>
                  <a:lnTo>
                    <a:pt x="15052" y="8306"/>
                  </a:lnTo>
                  <a:lnTo>
                    <a:pt x="15076" y="7916"/>
                  </a:lnTo>
                  <a:lnTo>
                    <a:pt x="15076" y="7526"/>
                  </a:lnTo>
                  <a:lnTo>
                    <a:pt x="15076" y="7526"/>
                  </a:lnTo>
                  <a:lnTo>
                    <a:pt x="15052" y="6918"/>
                  </a:lnTo>
                  <a:lnTo>
                    <a:pt x="14979" y="6309"/>
                  </a:lnTo>
                  <a:lnTo>
                    <a:pt x="14857" y="5724"/>
                  </a:lnTo>
                  <a:lnTo>
                    <a:pt x="14687" y="5164"/>
                  </a:lnTo>
                  <a:lnTo>
                    <a:pt x="14492" y="4604"/>
                  </a:lnTo>
                  <a:lnTo>
                    <a:pt x="14248" y="4068"/>
                  </a:lnTo>
                  <a:lnTo>
                    <a:pt x="13956" y="3581"/>
                  </a:lnTo>
                  <a:lnTo>
                    <a:pt x="13615" y="3094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29" name="Google Shape;329;p31"/>
            <p:cNvSpPr/>
            <p:nvPr/>
          </p:nvSpPr>
          <p:spPr>
            <a:xfrm>
              <a:off x="6009825" y="1727425"/>
              <a:ext cx="279500" cy="279500"/>
            </a:xfrm>
            <a:custGeom>
              <a:avLst/>
              <a:gdLst/>
              <a:ahLst/>
              <a:cxnLst/>
              <a:rect l="l" t="t" r="r" b="b"/>
              <a:pathLst>
                <a:path w="11180" h="11180" fill="none" extrusionOk="0">
                  <a:moveTo>
                    <a:pt x="10181" y="2387"/>
                  </a:moveTo>
                  <a:lnTo>
                    <a:pt x="10181" y="2387"/>
                  </a:lnTo>
                  <a:lnTo>
                    <a:pt x="10400" y="2728"/>
                  </a:lnTo>
                  <a:lnTo>
                    <a:pt x="10595" y="3093"/>
                  </a:lnTo>
                  <a:lnTo>
                    <a:pt x="10766" y="3483"/>
                  </a:lnTo>
                  <a:lnTo>
                    <a:pt x="10912" y="3873"/>
                  </a:lnTo>
                  <a:lnTo>
                    <a:pt x="11034" y="4287"/>
                  </a:lnTo>
                  <a:lnTo>
                    <a:pt x="11107" y="4701"/>
                  </a:lnTo>
                  <a:lnTo>
                    <a:pt x="11180" y="5139"/>
                  </a:lnTo>
                  <a:lnTo>
                    <a:pt x="11180" y="5577"/>
                  </a:lnTo>
                  <a:lnTo>
                    <a:pt x="11180" y="5577"/>
                  </a:lnTo>
                  <a:lnTo>
                    <a:pt x="11155" y="6162"/>
                  </a:lnTo>
                  <a:lnTo>
                    <a:pt x="11082" y="6722"/>
                  </a:lnTo>
                  <a:lnTo>
                    <a:pt x="10936" y="7234"/>
                  </a:lnTo>
                  <a:lnTo>
                    <a:pt x="10741" y="7769"/>
                  </a:lnTo>
                  <a:lnTo>
                    <a:pt x="10522" y="8257"/>
                  </a:lnTo>
                  <a:lnTo>
                    <a:pt x="10230" y="8695"/>
                  </a:lnTo>
                  <a:lnTo>
                    <a:pt x="9913" y="9133"/>
                  </a:lnTo>
                  <a:lnTo>
                    <a:pt x="9548" y="9523"/>
                  </a:lnTo>
                  <a:lnTo>
                    <a:pt x="9158" y="9888"/>
                  </a:lnTo>
                  <a:lnTo>
                    <a:pt x="8720" y="10205"/>
                  </a:lnTo>
                  <a:lnTo>
                    <a:pt x="8257" y="10497"/>
                  </a:lnTo>
                  <a:lnTo>
                    <a:pt x="7770" y="10741"/>
                  </a:lnTo>
                  <a:lnTo>
                    <a:pt x="7259" y="10911"/>
                  </a:lnTo>
                  <a:lnTo>
                    <a:pt x="6723" y="11057"/>
                  </a:lnTo>
                  <a:lnTo>
                    <a:pt x="6163" y="11155"/>
                  </a:lnTo>
                  <a:lnTo>
                    <a:pt x="5603" y="11179"/>
                  </a:lnTo>
                  <a:lnTo>
                    <a:pt x="5603" y="11179"/>
                  </a:lnTo>
                  <a:lnTo>
                    <a:pt x="5018" y="11155"/>
                  </a:lnTo>
                  <a:lnTo>
                    <a:pt x="4482" y="11057"/>
                  </a:lnTo>
                  <a:lnTo>
                    <a:pt x="3946" y="10911"/>
                  </a:lnTo>
                  <a:lnTo>
                    <a:pt x="3435" y="10741"/>
                  </a:lnTo>
                  <a:lnTo>
                    <a:pt x="2948" y="10497"/>
                  </a:lnTo>
                  <a:lnTo>
                    <a:pt x="2485" y="10205"/>
                  </a:lnTo>
                  <a:lnTo>
                    <a:pt x="2047" y="9888"/>
                  </a:lnTo>
                  <a:lnTo>
                    <a:pt x="1657" y="9523"/>
                  </a:lnTo>
                  <a:lnTo>
                    <a:pt x="1292" y="9133"/>
                  </a:lnTo>
                  <a:lnTo>
                    <a:pt x="975" y="8695"/>
                  </a:lnTo>
                  <a:lnTo>
                    <a:pt x="683" y="8257"/>
                  </a:lnTo>
                  <a:lnTo>
                    <a:pt x="464" y="7769"/>
                  </a:lnTo>
                  <a:lnTo>
                    <a:pt x="269" y="7234"/>
                  </a:lnTo>
                  <a:lnTo>
                    <a:pt x="123" y="6722"/>
                  </a:lnTo>
                  <a:lnTo>
                    <a:pt x="50" y="6162"/>
                  </a:lnTo>
                  <a:lnTo>
                    <a:pt x="1" y="5577"/>
                  </a:lnTo>
                  <a:lnTo>
                    <a:pt x="1" y="5577"/>
                  </a:lnTo>
                  <a:lnTo>
                    <a:pt x="50" y="5017"/>
                  </a:lnTo>
                  <a:lnTo>
                    <a:pt x="123" y="4457"/>
                  </a:lnTo>
                  <a:lnTo>
                    <a:pt x="269" y="3921"/>
                  </a:lnTo>
                  <a:lnTo>
                    <a:pt x="464" y="3410"/>
                  </a:lnTo>
                  <a:lnTo>
                    <a:pt x="683" y="2923"/>
                  </a:lnTo>
                  <a:lnTo>
                    <a:pt x="975" y="2460"/>
                  </a:lnTo>
                  <a:lnTo>
                    <a:pt x="1292" y="2046"/>
                  </a:lnTo>
                  <a:lnTo>
                    <a:pt x="1657" y="1632"/>
                  </a:lnTo>
                  <a:lnTo>
                    <a:pt x="2047" y="1267"/>
                  </a:lnTo>
                  <a:lnTo>
                    <a:pt x="2485" y="950"/>
                  </a:lnTo>
                  <a:lnTo>
                    <a:pt x="2948" y="682"/>
                  </a:lnTo>
                  <a:lnTo>
                    <a:pt x="3435" y="439"/>
                  </a:lnTo>
                  <a:lnTo>
                    <a:pt x="3946" y="244"/>
                  </a:lnTo>
                  <a:lnTo>
                    <a:pt x="4482" y="122"/>
                  </a:lnTo>
                  <a:lnTo>
                    <a:pt x="5018" y="25"/>
                  </a:lnTo>
                  <a:lnTo>
                    <a:pt x="5603" y="0"/>
                  </a:lnTo>
                  <a:lnTo>
                    <a:pt x="5603" y="0"/>
                  </a:lnTo>
                  <a:lnTo>
                    <a:pt x="6041" y="25"/>
                  </a:lnTo>
                  <a:lnTo>
                    <a:pt x="6479" y="73"/>
                  </a:lnTo>
                  <a:lnTo>
                    <a:pt x="6893" y="146"/>
                  </a:lnTo>
                  <a:lnTo>
                    <a:pt x="7307" y="268"/>
                  </a:lnTo>
                  <a:lnTo>
                    <a:pt x="7697" y="414"/>
                  </a:lnTo>
                  <a:lnTo>
                    <a:pt x="8087" y="585"/>
                  </a:lnTo>
                  <a:lnTo>
                    <a:pt x="8452" y="780"/>
                  </a:lnTo>
                  <a:lnTo>
                    <a:pt x="8793" y="999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30" name="Google Shape;330;p31"/>
            <p:cNvSpPr/>
            <p:nvPr/>
          </p:nvSpPr>
          <p:spPr>
            <a:xfrm>
              <a:off x="6107250" y="1824850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3362" y="1388"/>
                  </a:moveTo>
                  <a:lnTo>
                    <a:pt x="3362" y="1388"/>
                  </a:lnTo>
                  <a:lnTo>
                    <a:pt x="3386" y="1680"/>
                  </a:lnTo>
                  <a:lnTo>
                    <a:pt x="3386" y="1680"/>
                  </a:lnTo>
                  <a:lnTo>
                    <a:pt x="3386" y="1851"/>
                  </a:lnTo>
                  <a:lnTo>
                    <a:pt x="3362" y="2021"/>
                  </a:lnTo>
                  <a:lnTo>
                    <a:pt x="3313" y="2192"/>
                  </a:lnTo>
                  <a:lnTo>
                    <a:pt x="3264" y="2338"/>
                  </a:lnTo>
                  <a:lnTo>
                    <a:pt x="3191" y="2484"/>
                  </a:lnTo>
                  <a:lnTo>
                    <a:pt x="3118" y="2630"/>
                  </a:lnTo>
                  <a:lnTo>
                    <a:pt x="3021" y="2776"/>
                  </a:lnTo>
                  <a:lnTo>
                    <a:pt x="2899" y="2898"/>
                  </a:lnTo>
                  <a:lnTo>
                    <a:pt x="2777" y="2996"/>
                  </a:lnTo>
                  <a:lnTo>
                    <a:pt x="2655" y="3093"/>
                  </a:lnTo>
                  <a:lnTo>
                    <a:pt x="2509" y="3191"/>
                  </a:lnTo>
                  <a:lnTo>
                    <a:pt x="2363" y="3239"/>
                  </a:lnTo>
                  <a:lnTo>
                    <a:pt x="2217" y="3312"/>
                  </a:lnTo>
                  <a:lnTo>
                    <a:pt x="2046" y="3337"/>
                  </a:lnTo>
                  <a:lnTo>
                    <a:pt x="1876" y="3385"/>
                  </a:lnTo>
                  <a:lnTo>
                    <a:pt x="1706" y="3385"/>
                  </a:lnTo>
                  <a:lnTo>
                    <a:pt x="1706" y="3385"/>
                  </a:lnTo>
                  <a:lnTo>
                    <a:pt x="1535" y="3385"/>
                  </a:lnTo>
                  <a:lnTo>
                    <a:pt x="1365" y="3337"/>
                  </a:lnTo>
                  <a:lnTo>
                    <a:pt x="1194" y="3312"/>
                  </a:lnTo>
                  <a:lnTo>
                    <a:pt x="1048" y="3239"/>
                  </a:lnTo>
                  <a:lnTo>
                    <a:pt x="902" y="3191"/>
                  </a:lnTo>
                  <a:lnTo>
                    <a:pt x="756" y="3093"/>
                  </a:lnTo>
                  <a:lnTo>
                    <a:pt x="634" y="2996"/>
                  </a:lnTo>
                  <a:lnTo>
                    <a:pt x="512" y="2898"/>
                  </a:lnTo>
                  <a:lnTo>
                    <a:pt x="390" y="2776"/>
                  </a:lnTo>
                  <a:lnTo>
                    <a:pt x="293" y="2630"/>
                  </a:lnTo>
                  <a:lnTo>
                    <a:pt x="220" y="2484"/>
                  </a:lnTo>
                  <a:lnTo>
                    <a:pt x="147" y="2338"/>
                  </a:lnTo>
                  <a:lnTo>
                    <a:pt x="74" y="2192"/>
                  </a:lnTo>
                  <a:lnTo>
                    <a:pt x="49" y="2021"/>
                  </a:lnTo>
                  <a:lnTo>
                    <a:pt x="25" y="1851"/>
                  </a:lnTo>
                  <a:lnTo>
                    <a:pt x="1" y="1680"/>
                  </a:lnTo>
                  <a:lnTo>
                    <a:pt x="1" y="1680"/>
                  </a:lnTo>
                  <a:lnTo>
                    <a:pt x="25" y="1510"/>
                  </a:lnTo>
                  <a:lnTo>
                    <a:pt x="49" y="1340"/>
                  </a:lnTo>
                  <a:lnTo>
                    <a:pt x="74" y="1193"/>
                  </a:lnTo>
                  <a:lnTo>
                    <a:pt x="147" y="1023"/>
                  </a:lnTo>
                  <a:lnTo>
                    <a:pt x="220" y="877"/>
                  </a:lnTo>
                  <a:lnTo>
                    <a:pt x="293" y="731"/>
                  </a:lnTo>
                  <a:lnTo>
                    <a:pt x="390" y="609"/>
                  </a:lnTo>
                  <a:lnTo>
                    <a:pt x="512" y="487"/>
                  </a:lnTo>
                  <a:lnTo>
                    <a:pt x="634" y="390"/>
                  </a:lnTo>
                  <a:lnTo>
                    <a:pt x="756" y="292"/>
                  </a:lnTo>
                  <a:lnTo>
                    <a:pt x="902" y="195"/>
                  </a:lnTo>
                  <a:lnTo>
                    <a:pt x="1048" y="122"/>
                  </a:lnTo>
                  <a:lnTo>
                    <a:pt x="1194" y="73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998" y="24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31" name="Google Shape;331;p31"/>
            <p:cNvSpPr/>
            <p:nvPr/>
          </p:nvSpPr>
          <p:spPr>
            <a:xfrm>
              <a:off x="6058550" y="1776125"/>
              <a:ext cx="182075" cy="182075"/>
            </a:xfrm>
            <a:custGeom>
              <a:avLst/>
              <a:gdLst/>
              <a:ahLst/>
              <a:cxnLst/>
              <a:rect l="l" t="t" r="r" b="b"/>
              <a:pathLst>
                <a:path w="7283" h="7283" fill="none" extrusionOk="0">
                  <a:moveTo>
                    <a:pt x="5431" y="463"/>
                  </a:moveTo>
                  <a:lnTo>
                    <a:pt x="5431" y="463"/>
                  </a:lnTo>
                  <a:lnTo>
                    <a:pt x="5042" y="269"/>
                  </a:lnTo>
                  <a:lnTo>
                    <a:pt x="4823" y="195"/>
                  </a:lnTo>
                  <a:lnTo>
                    <a:pt x="4603" y="122"/>
                  </a:lnTo>
                  <a:lnTo>
                    <a:pt x="4360" y="74"/>
                  </a:lnTo>
                  <a:lnTo>
                    <a:pt x="4141" y="25"/>
                  </a:lnTo>
                  <a:lnTo>
                    <a:pt x="3897" y="1"/>
                  </a:lnTo>
                  <a:lnTo>
                    <a:pt x="3654" y="1"/>
                  </a:lnTo>
                  <a:lnTo>
                    <a:pt x="3654" y="1"/>
                  </a:lnTo>
                  <a:lnTo>
                    <a:pt x="3288" y="25"/>
                  </a:lnTo>
                  <a:lnTo>
                    <a:pt x="2923" y="74"/>
                  </a:lnTo>
                  <a:lnTo>
                    <a:pt x="2558" y="147"/>
                  </a:lnTo>
                  <a:lnTo>
                    <a:pt x="2241" y="293"/>
                  </a:lnTo>
                  <a:lnTo>
                    <a:pt x="1924" y="439"/>
                  </a:lnTo>
                  <a:lnTo>
                    <a:pt x="1608" y="609"/>
                  </a:lnTo>
                  <a:lnTo>
                    <a:pt x="1340" y="829"/>
                  </a:lnTo>
                  <a:lnTo>
                    <a:pt x="1072" y="1072"/>
                  </a:lnTo>
                  <a:lnTo>
                    <a:pt x="828" y="1316"/>
                  </a:lnTo>
                  <a:lnTo>
                    <a:pt x="633" y="1608"/>
                  </a:lnTo>
                  <a:lnTo>
                    <a:pt x="439" y="1900"/>
                  </a:lnTo>
                  <a:lnTo>
                    <a:pt x="293" y="2217"/>
                  </a:lnTo>
                  <a:lnTo>
                    <a:pt x="171" y="2558"/>
                  </a:lnTo>
                  <a:lnTo>
                    <a:pt x="73" y="2899"/>
                  </a:lnTo>
                  <a:lnTo>
                    <a:pt x="25" y="3264"/>
                  </a:lnTo>
                  <a:lnTo>
                    <a:pt x="0" y="3629"/>
                  </a:lnTo>
                  <a:lnTo>
                    <a:pt x="0" y="3629"/>
                  </a:lnTo>
                  <a:lnTo>
                    <a:pt x="25" y="4019"/>
                  </a:lnTo>
                  <a:lnTo>
                    <a:pt x="73" y="4360"/>
                  </a:lnTo>
                  <a:lnTo>
                    <a:pt x="171" y="4725"/>
                  </a:lnTo>
                  <a:lnTo>
                    <a:pt x="293" y="5066"/>
                  </a:lnTo>
                  <a:lnTo>
                    <a:pt x="439" y="5383"/>
                  </a:lnTo>
                  <a:lnTo>
                    <a:pt x="633" y="5675"/>
                  </a:lnTo>
                  <a:lnTo>
                    <a:pt x="828" y="5943"/>
                  </a:lnTo>
                  <a:lnTo>
                    <a:pt x="1072" y="6211"/>
                  </a:lnTo>
                  <a:lnTo>
                    <a:pt x="1340" y="6455"/>
                  </a:lnTo>
                  <a:lnTo>
                    <a:pt x="1608" y="6650"/>
                  </a:lnTo>
                  <a:lnTo>
                    <a:pt x="1924" y="6844"/>
                  </a:lnTo>
                  <a:lnTo>
                    <a:pt x="2241" y="6990"/>
                  </a:lnTo>
                  <a:lnTo>
                    <a:pt x="2558" y="7112"/>
                  </a:lnTo>
                  <a:lnTo>
                    <a:pt x="2923" y="7210"/>
                  </a:lnTo>
                  <a:lnTo>
                    <a:pt x="3288" y="7258"/>
                  </a:lnTo>
                  <a:lnTo>
                    <a:pt x="3654" y="7283"/>
                  </a:lnTo>
                  <a:lnTo>
                    <a:pt x="3654" y="7283"/>
                  </a:lnTo>
                  <a:lnTo>
                    <a:pt x="4019" y="7258"/>
                  </a:lnTo>
                  <a:lnTo>
                    <a:pt x="4384" y="7210"/>
                  </a:lnTo>
                  <a:lnTo>
                    <a:pt x="4725" y="7112"/>
                  </a:lnTo>
                  <a:lnTo>
                    <a:pt x="5066" y="6990"/>
                  </a:lnTo>
                  <a:lnTo>
                    <a:pt x="5383" y="6844"/>
                  </a:lnTo>
                  <a:lnTo>
                    <a:pt x="5675" y="6650"/>
                  </a:lnTo>
                  <a:lnTo>
                    <a:pt x="5967" y="6455"/>
                  </a:lnTo>
                  <a:lnTo>
                    <a:pt x="6235" y="6211"/>
                  </a:lnTo>
                  <a:lnTo>
                    <a:pt x="6454" y="5943"/>
                  </a:lnTo>
                  <a:lnTo>
                    <a:pt x="6674" y="5675"/>
                  </a:lnTo>
                  <a:lnTo>
                    <a:pt x="6844" y="5383"/>
                  </a:lnTo>
                  <a:lnTo>
                    <a:pt x="7014" y="5066"/>
                  </a:lnTo>
                  <a:lnTo>
                    <a:pt x="7136" y="4725"/>
                  </a:lnTo>
                  <a:lnTo>
                    <a:pt x="7209" y="4360"/>
                  </a:lnTo>
                  <a:lnTo>
                    <a:pt x="7282" y="4019"/>
                  </a:lnTo>
                  <a:lnTo>
                    <a:pt x="7282" y="3629"/>
                  </a:lnTo>
                  <a:lnTo>
                    <a:pt x="7282" y="3629"/>
                  </a:lnTo>
                  <a:lnTo>
                    <a:pt x="7282" y="3386"/>
                  </a:lnTo>
                  <a:lnTo>
                    <a:pt x="7258" y="3167"/>
                  </a:lnTo>
                  <a:lnTo>
                    <a:pt x="7234" y="2923"/>
                  </a:lnTo>
                  <a:lnTo>
                    <a:pt x="7161" y="2704"/>
                  </a:lnTo>
                  <a:lnTo>
                    <a:pt x="7112" y="2485"/>
                  </a:lnTo>
                  <a:lnTo>
                    <a:pt x="7014" y="2266"/>
                  </a:lnTo>
                  <a:lnTo>
                    <a:pt x="6820" y="1852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32" name="Google Shape;332;p31"/>
            <p:cNvSpPr/>
            <p:nvPr/>
          </p:nvSpPr>
          <p:spPr>
            <a:xfrm>
              <a:off x="5971475" y="2001400"/>
              <a:ext cx="74925" cy="70675"/>
            </a:xfrm>
            <a:custGeom>
              <a:avLst/>
              <a:gdLst/>
              <a:ahLst/>
              <a:cxnLst/>
              <a:rect l="l" t="t" r="r" b="b"/>
              <a:pathLst>
                <a:path w="2997" h="2827" fill="none" extrusionOk="0">
                  <a:moveTo>
                    <a:pt x="1462" y="1"/>
                  </a:moveTo>
                  <a:lnTo>
                    <a:pt x="293" y="1170"/>
                  </a:lnTo>
                  <a:lnTo>
                    <a:pt x="293" y="1170"/>
                  </a:lnTo>
                  <a:lnTo>
                    <a:pt x="171" y="1316"/>
                  </a:lnTo>
                  <a:lnTo>
                    <a:pt x="74" y="1487"/>
                  </a:lnTo>
                  <a:lnTo>
                    <a:pt x="25" y="1657"/>
                  </a:lnTo>
                  <a:lnTo>
                    <a:pt x="1" y="1852"/>
                  </a:lnTo>
                  <a:lnTo>
                    <a:pt x="25" y="2047"/>
                  </a:lnTo>
                  <a:lnTo>
                    <a:pt x="74" y="2217"/>
                  </a:lnTo>
                  <a:lnTo>
                    <a:pt x="171" y="2388"/>
                  </a:lnTo>
                  <a:lnTo>
                    <a:pt x="293" y="2534"/>
                  </a:lnTo>
                  <a:lnTo>
                    <a:pt x="293" y="2534"/>
                  </a:lnTo>
                  <a:lnTo>
                    <a:pt x="439" y="2656"/>
                  </a:lnTo>
                  <a:lnTo>
                    <a:pt x="609" y="2753"/>
                  </a:lnTo>
                  <a:lnTo>
                    <a:pt x="804" y="2802"/>
                  </a:lnTo>
                  <a:lnTo>
                    <a:pt x="975" y="2826"/>
                  </a:lnTo>
                  <a:lnTo>
                    <a:pt x="975" y="2826"/>
                  </a:lnTo>
                  <a:lnTo>
                    <a:pt x="1170" y="2802"/>
                  </a:lnTo>
                  <a:lnTo>
                    <a:pt x="1340" y="2753"/>
                  </a:lnTo>
                  <a:lnTo>
                    <a:pt x="1511" y="2656"/>
                  </a:lnTo>
                  <a:lnTo>
                    <a:pt x="1681" y="2534"/>
                  </a:lnTo>
                  <a:lnTo>
                    <a:pt x="2850" y="1365"/>
                  </a:lnTo>
                  <a:lnTo>
                    <a:pt x="2850" y="1365"/>
                  </a:lnTo>
                  <a:lnTo>
                    <a:pt x="2996" y="1194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33" name="Google Shape;333;p31"/>
            <p:cNvSpPr/>
            <p:nvPr/>
          </p:nvSpPr>
          <p:spPr>
            <a:xfrm>
              <a:off x="6253375" y="2001400"/>
              <a:ext cx="74325" cy="70675"/>
            </a:xfrm>
            <a:custGeom>
              <a:avLst/>
              <a:gdLst/>
              <a:ahLst/>
              <a:cxnLst/>
              <a:rect l="l" t="t" r="r" b="b"/>
              <a:pathLst>
                <a:path w="2973" h="2827" fill="none" extrusionOk="0">
                  <a:moveTo>
                    <a:pt x="1" y="1194"/>
                  </a:moveTo>
                  <a:lnTo>
                    <a:pt x="1" y="1194"/>
                  </a:lnTo>
                  <a:lnTo>
                    <a:pt x="123" y="1365"/>
                  </a:lnTo>
                  <a:lnTo>
                    <a:pt x="1316" y="2534"/>
                  </a:lnTo>
                  <a:lnTo>
                    <a:pt x="1316" y="2534"/>
                  </a:lnTo>
                  <a:lnTo>
                    <a:pt x="1462" y="2656"/>
                  </a:lnTo>
                  <a:lnTo>
                    <a:pt x="1633" y="2753"/>
                  </a:lnTo>
                  <a:lnTo>
                    <a:pt x="1827" y="2802"/>
                  </a:lnTo>
                  <a:lnTo>
                    <a:pt x="1998" y="2826"/>
                  </a:lnTo>
                  <a:lnTo>
                    <a:pt x="1998" y="2826"/>
                  </a:lnTo>
                  <a:lnTo>
                    <a:pt x="2193" y="2802"/>
                  </a:lnTo>
                  <a:lnTo>
                    <a:pt x="2363" y="2753"/>
                  </a:lnTo>
                  <a:lnTo>
                    <a:pt x="2534" y="2656"/>
                  </a:lnTo>
                  <a:lnTo>
                    <a:pt x="2704" y="2534"/>
                  </a:lnTo>
                  <a:lnTo>
                    <a:pt x="2704" y="2534"/>
                  </a:lnTo>
                  <a:lnTo>
                    <a:pt x="2826" y="2388"/>
                  </a:lnTo>
                  <a:lnTo>
                    <a:pt x="2923" y="2217"/>
                  </a:lnTo>
                  <a:lnTo>
                    <a:pt x="2972" y="2047"/>
                  </a:lnTo>
                  <a:lnTo>
                    <a:pt x="2972" y="1852"/>
                  </a:lnTo>
                  <a:lnTo>
                    <a:pt x="2972" y="1657"/>
                  </a:lnTo>
                  <a:lnTo>
                    <a:pt x="2923" y="1487"/>
                  </a:lnTo>
                  <a:lnTo>
                    <a:pt x="2826" y="1316"/>
                  </a:lnTo>
                  <a:lnTo>
                    <a:pt x="2704" y="1170"/>
                  </a:lnTo>
                  <a:lnTo>
                    <a:pt x="1535" y="1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34" name="Google Shape;334;p31"/>
            <p:cNvSpPr/>
            <p:nvPr/>
          </p:nvSpPr>
          <p:spPr>
            <a:xfrm>
              <a:off x="6137700" y="1623900"/>
              <a:ext cx="250875" cy="255150"/>
            </a:xfrm>
            <a:custGeom>
              <a:avLst/>
              <a:gdLst/>
              <a:ahLst/>
              <a:cxnLst/>
              <a:rect l="l" t="t" r="r" b="b"/>
              <a:pathLst>
                <a:path w="10035" h="10206" fill="none" extrusionOk="0">
                  <a:moveTo>
                    <a:pt x="9718" y="2412"/>
                  </a:moveTo>
                  <a:lnTo>
                    <a:pt x="8671" y="2217"/>
                  </a:lnTo>
                  <a:lnTo>
                    <a:pt x="9694" y="1194"/>
                  </a:lnTo>
                  <a:lnTo>
                    <a:pt x="9694" y="1194"/>
                  </a:lnTo>
                  <a:lnTo>
                    <a:pt x="9767" y="1121"/>
                  </a:lnTo>
                  <a:lnTo>
                    <a:pt x="9815" y="1024"/>
                  </a:lnTo>
                  <a:lnTo>
                    <a:pt x="9840" y="951"/>
                  </a:lnTo>
                  <a:lnTo>
                    <a:pt x="9840" y="853"/>
                  </a:lnTo>
                  <a:lnTo>
                    <a:pt x="9840" y="756"/>
                  </a:lnTo>
                  <a:lnTo>
                    <a:pt x="9815" y="658"/>
                  </a:lnTo>
                  <a:lnTo>
                    <a:pt x="9767" y="585"/>
                  </a:lnTo>
                  <a:lnTo>
                    <a:pt x="9694" y="512"/>
                  </a:lnTo>
                  <a:lnTo>
                    <a:pt x="9694" y="512"/>
                  </a:lnTo>
                  <a:lnTo>
                    <a:pt x="9621" y="439"/>
                  </a:lnTo>
                  <a:lnTo>
                    <a:pt x="9548" y="391"/>
                  </a:lnTo>
                  <a:lnTo>
                    <a:pt x="9450" y="366"/>
                  </a:lnTo>
                  <a:lnTo>
                    <a:pt x="9353" y="366"/>
                  </a:lnTo>
                  <a:lnTo>
                    <a:pt x="9255" y="366"/>
                  </a:lnTo>
                  <a:lnTo>
                    <a:pt x="9182" y="391"/>
                  </a:lnTo>
                  <a:lnTo>
                    <a:pt x="9085" y="439"/>
                  </a:lnTo>
                  <a:lnTo>
                    <a:pt x="9012" y="512"/>
                  </a:lnTo>
                  <a:lnTo>
                    <a:pt x="7867" y="1657"/>
                  </a:lnTo>
                  <a:lnTo>
                    <a:pt x="7867" y="1657"/>
                  </a:lnTo>
                  <a:lnTo>
                    <a:pt x="7818" y="1487"/>
                  </a:lnTo>
                  <a:lnTo>
                    <a:pt x="7599" y="317"/>
                  </a:lnTo>
                  <a:lnTo>
                    <a:pt x="7599" y="317"/>
                  </a:lnTo>
                  <a:lnTo>
                    <a:pt x="7575" y="196"/>
                  </a:lnTo>
                  <a:lnTo>
                    <a:pt x="7526" y="98"/>
                  </a:lnTo>
                  <a:lnTo>
                    <a:pt x="7477" y="50"/>
                  </a:lnTo>
                  <a:lnTo>
                    <a:pt x="7404" y="1"/>
                  </a:lnTo>
                  <a:lnTo>
                    <a:pt x="7331" y="1"/>
                  </a:lnTo>
                  <a:lnTo>
                    <a:pt x="7234" y="25"/>
                  </a:lnTo>
                  <a:lnTo>
                    <a:pt x="7161" y="74"/>
                  </a:lnTo>
                  <a:lnTo>
                    <a:pt x="7063" y="147"/>
                  </a:lnTo>
                  <a:lnTo>
                    <a:pt x="5432" y="1754"/>
                  </a:lnTo>
                  <a:lnTo>
                    <a:pt x="5432" y="1754"/>
                  </a:lnTo>
                  <a:lnTo>
                    <a:pt x="5358" y="1852"/>
                  </a:lnTo>
                  <a:lnTo>
                    <a:pt x="5285" y="1974"/>
                  </a:lnTo>
                  <a:lnTo>
                    <a:pt x="5212" y="2120"/>
                  </a:lnTo>
                  <a:lnTo>
                    <a:pt x="5164" y="2242"/>
                  </a:lnTo>
                  <a:lnTo>
                    <a:pt x="5139" y="2388"/>
                  </a:lnTo>
                  <a:lnTo>
                    <a:pt x="5115" y="2534"/>
                  </a:lnTo>
                  <a:lnTo>
                    <a:pt x="5115" y="2680"/>
                  </a:lnTo>
                  <a:lnTo>
                    <a:pt x="5115" y="2802"/>
                  </a:lnTo>
                  <a:lnTo>
                    <a:pt x="5334" y="3971"/>
                  </a:lnTo>
                  <a:lnTo>
                    <a:pt x="5334" y="3971"/>
                  </a:lnTo>
                  <a:lnTo>
                    <a:pt x="5383" y="4141"/>
                  </a:lnTo>
                  <a:lnTo>
                    <a:pt x="147" y="9378"/>
                  </a:lnTo>
                  <a:lnTo>
                    <a:pt x="147" y="9378"/>
                  </a:lnTo>
                  <a:lnTo>
                    <a:pt x="73" y="9451"/>
                  </a:lnTo>
                  <a:lnTo>
                    <a:pt x="25" y="9548"/>
                  </a:lnTo>
                  <a:lnTo>
                    <a:pt x="0" y="9645"/>
                  </a:lnTo>
                  <a:lnTo>
                    <a:pt x="0" y="9718"/>
                  </a:lnTo>
                  <a:lnTo>
                    <a:pt x="0" y="9816"/>
                  </a:lnTo>
                  <a:lnTo>
                    <a:pt x="25" y="9913"/>
                  </a:lnTo>
                  <a:lnTo>
                    <a:pt x="73" y="9986"/>
                  </a:lnTo>
                  <a:lnTo>
                    <a:pt x="147" y="10059"/>
                  </a:lnTo>
                  <a:lnTo>
                    <a:pt x="147" y="10059"/>
                  </a:lnTo>
                  <a:lnTo>
                    <a:pt x="220" y="10133"/>
                  </a:lnTo>
                  <a:lnTo>
                    <a:pt x="293" y="10181"/>
                  </a:lnTo>
                  <a:lnTo>
                    <a:pt x="390" y="10206"/>
                  </a:lnTo>
                  <a:lnTo>
                    <a:pt x="488" y="10206"/>
                  </a:lnTo>
                  <a:lnTo>
                    <a:pt x="488" y="10206"/>
                  </a:lnTo>
                  <a:lnTo>
                    <a:pt x="585" y="10206"/>
                  </a:lnTo>
                  <a:lnTo>
                    <a:pt x="658" y="10181"/>
                  </a:lnTo>
                  <a:lnTo>
                    <a:pt x="755" y="10133"/>
                  </a:lnTo>
                  <a:lnTo>
                    <a:pt x="828" y="10059"/>
                  </a:lnTo>
                  <a:lnTo>
                    <a:pt x="6187" y="4726"/>
                  </a:lnTo>
                  <a:lnTo>
                    <a:pt x="7234" y="4896"/>
                  </a:lnTo>
                  <a:lnTo>
                    <a:pt x="7234" y="4896"/>
                  </a:lnTo>
                  <a:lnTo>
                    <a:pt x="7356" y="4921"/>
                  </a:lnTo>
                  <a:lnTo>
                    <a:pt x="7502" y="4921"/>
                  </a:lnTo>
                  <a:lnTo>
                    <a:pt x="7624" y="4896"/>
                  </a:lnTo>
                  <a:lnTo>
                    <a:pt x="7770" y="4848"/>
                  </a:lnTo>
                  <a:lnTo>
                    <a:pt x="7916" y="4799"/>
                  </a:lnTo>
                  <a:lnTo>
                    <a:pt x="8038" y="4750"/>
                  </a:lnTo>
                  <a:lnTo>
                    <a:pt x="8159" y="4677"/>
                  </a:lnTo>
                  <a:lnTo>
                    <a:pt x="8257" y="4580"/>
                  </a:lnTo>
                  <a:lnTo>
                    <a:pt x="9889" y="2948"/>
                  </a:lnTo>
                  <a:lnTo>
                    <a:pt x="9889" y="2948"/>
                  </a:lnTo>
                  <a:lnTo>
                    <a:pt x="9962" y="2875"/>
                  </a:lnTo>
                  <a:lnTo>
                    <a:pt x="10010" y="2777"/>
                  </a:lnTo>
                  <a:lnTo>
                    <a:pt x="10035" y="2704"/>
                  </a:lnTo>
                  <a:lnTo>
                    <a:pt x="10010" y="2607"/>
                  </a:lnTo>
                  <a:lnTo>
                    <a:pt x="9986" y="2558"/>
                  </a:lnTo>
                  <a:lnTo>
                    <a:pt x="9913" y="2485"/>
                  </a:lnTo>
                  <a:lnTo>
                    <a:pt x="9815" y="2436"/>
                  </a:lnTo>
                  <a:lnTo>
                    <a:pt x="9718" y="2412"/>
                  </a:lnTo>
                  <a:lnTo>
                    <a:pt x="9718" y="2412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</p:grpSp>
      <p:grpSp>
        <p:nvGrpSpPr>
          <p:cNvPr id="335" name="Google Shape;335;p31"/>
          <p:cNvGrpSpPr/>
          <p:nvPr/>
        </p:nvGrpSpPr>
        <p:grpSpPr>
          <a:xfrm>
            <a:off x="6038252" y="1367195"/>
            <a:ext cx="285791" cy="244138"/>
            <a:chOff x="5972700" y="2330200"/>
            <a:chExt cx="411625" cy="387275"/>
          </a:xfrm>
        </p:grpSpPr>
        <p:sp>
          <p:nvSpPr>
            <p:cNvPr id="336" name="Google Shape;336;p31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l" t="t" r="r" b="b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37" name="Google Shape;337;p31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l" t="t" r="r" b="b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</p:grpSp>
      <p:sp>
        <p:nvSpPr>
          <p:cNvPr id="338" name="Google Shape;338;p31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>
            <a:spLocks noGrp="1"/>
          </p:cNvSpPr>
          <p:nvPr>
            <p:ph type="ctrTitle"/>
          </p:nvPr>
        </p:nvSpPr>
        <p:spPr>
          <a:xfrm>
            <a:off x="1546025" y="1754794"/>
            <a:ext cx="5832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chemeClr val="accent4"/>
                </a:solidFill>
              </a:rPr>
              <a:t>1.</a:t>
            </a:r>
            <a:endParaRPr sz="6000" dirty="0">
              <a:solidFill>
                <a:schemeClr val="accent4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Basic construct</a:t>
            </a:r>
            <a:endParaRPr dirty="0"/>
          </a:p>
        </p:txBody>
      </p:sp>
      <p:sp>
        <p:nvSpPr>
          <p:cNvPr id="98" name="Google Shape;98;p15"/>
          <p:cNvSpPr txBox="1">
            <a:spLocks noGrp="1"/>
          </p:cNvSpPr>
          <p:nvPr>
            <p:ph type="subTitle" idx="1"/>
          </p:nvPr>
        </p:nvSpPr>
        <p:spPr>
          <a:xfrm>
            <a:off x="1546025" y="3011511"/>
            <a:ext cx="5832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DB</a:t>
            </a:r>
            <a:r>
              <a:rPr lang="ko-KR" altLang="en-US" dirty="0" smtClean="0"/>
              <a:t>를 통한 자료 저장 및 변경</a:t>
            </a:r>
            <a:endParaRPr dirty="0"/>
          </a:p>
        </p:txBody>
      </p:sp>
      <p:sp>
        <p:nvSpPr>
          <p:cNvPr id="99" name="Google Shape;99;p15"/>
          <p:cNvSpPr txBox="1">
            <a:spLocks noGrp="1"/>
          </p:cNvSpPr>
          <p:nvPr>
            <p:ph type="sldNum" idx="4294967295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36"/>
          <p:cNvSpPr txBox="1">
            <a:spLocks noGrp="1"/>
          </p:cNvSpPr>
          <p:nvPr>
            <p:ph type="ctrTitle" idx="4294967295"/>
          </p:nvPr>
        </p:nvSpPr>
        <p:spPr>
          <a:xfrm>
            <a:off x="685800" y="516542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/>
              <a:t>Thanks!</a:t>
            </a:r>
            <a:endParaRPr sz="6000" b="1"/>
          </a:p>
        </p:txBody>
      </p:sp>
      <p:sp>
        <p:nvSpPr>
          <p:cNvPr id="404" name="Google Shape;404;p36"/>
          <p:cNvSpPr txBox="1">
            <a:spLocks noGrp="1"/>
          </p:cNvSpPr>
          <p:nvPr>
            <p:ph type="subTitle" idx="4294967295"/>
          </p:nvPr>
        </p:nvSpPr>
        <p:spPr>
          <a:xfrm>
            <a:off x="685800" y="1639913"/>
            <a:ext cx="65937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 b="1"/>
              <a:t>Any questions?</a:t>
            </a:r>
            <a:endParaRPr sz="3600" b="1"/>
          </a:p>
        </p:txBody>
      </p:sp>
      <p:sp>
        <p:nvSpPr>
          <p:cNvPr id="405" name="Google Shape;405;p36"/>
          <p:cNvSpPr txBox="1">
            <a:spLocks noGrp="1"/>
          </p:cNvSpPr>
          <p:nvPr>
            <p:ph type="body" idx="4294967295"/>
          </p:nvPr>
        </p:nvSpPr>
        <p:spPr>
          <a:xfrm>
            <a:off x="685800" y="2464406"/>
            <a:ext cx="4863900" cy="246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You can find me at: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@username &amp; user@mail.me</a:t>
            </a:r>
            <a:endParaRPr/>
          </a:p>
        </p:txBody>
      </p:sp>
      <p:sp>
        <p:nvSpPr>
          <p:cNvPr id="406" name="Google Shape;406;p36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D966"/>
            </a:gs>
            <a:gs pos="100000">
              <a:srgbClr val="FF990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0" name="Google Shape;1620;p51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26425" y="1451225"/>
            <a:ext cx="2291150" cy="550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21" name="Google Shape;1621;p51"/>
          <p:cNvSpPr txBox="1"/>
          <p:nvPr/>
        </p:nvSpPr>
        <p:spPr>
          <a:xfrm>
            <a:off x="1106100" y="2209500"/>
            <a:ext cx="6931800" cy="26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Free templates for all your presentation needs</a:t>
            </a:r>
            <a:endParaRPr sz="1800" b="1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622" name="Google Shape;1622;p51"/>
          <p:cNvGrpSpPr/>
          <p:nvPr/>
        </p:nvGrpSpPr>
        <p:grpSpPr>
          <a:xfrm>
            <a:off x="690575" y="3290132"/>
            <a:ext cx="7762851" cy="892418"/>
            <a:chOff x="801125" y="3213932"/>
            <a:chExt cx="7762851" cy="892418"/>
          </a:xfrm>
        </p:grpSpPr>
        <p:grpSp>
          <p:nvGrpSpPr>
            <p:cNvPr id="1623" name="Google Shape;1623;p51"/>
            <p:cNvGrpSpPr/>
            <p:nvPr/>
          </p:nvGrpSpPr>
          <p:grpSpPr>
            <a:xfrm>
              <a:off x="4845759" y="3213932"/>
              <a:ext cx="1695900" cy="892418"/>
              <a:chOff x="4845759" y="3213932"/>
              <a:chExt cx="1695900" cy="892418"/>
            </a:xfrm>
          </p:grpSpPr>
          <p:sp>
            <p:nvSpPr>
              <p:cNvPr id="1624" name="Google Shape;1624;p51"/>
              <p:cNvSpPr txBox="1"/>
              <p:nvPr/>
            </p:nvSpPr>
            <p:spPr>
              <a:xfrm>
                <a:off x="4845759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Ready to use, professional and customizable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625" name="Google Shape;1625;p51"/>
              <p:cNvSpPr/>
              <p:nvPr/>
            </p:nvSpPr>
            <p:spPr>
              <a:xfrm>
                <a:off x="5603395" y="3213932"/>
                <a:ext cx="180627" cy="181175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5947" extrusionOk="0">
                    <a:moveTo>
                      <a:pt x="4679" y="0"/>
                    </a:moveTo>
                    <a:lnTo>
                      <a:pt x="4567" y="19"/>
                    </a:lnTo>
                    <a:lnTo>
                      <a:pt x="4474" y="37"/>
                    </a:lnTo>
                    <a:lnTo>
                      <a:pt x="4381" y="93"/>
                    </a:lnTo>
                    <a:lnTo>
                      <a:pt x="4288" y="168"/>
                    </a:lnTo>
                    <a:lnTo>
                      <a:pt x="3747" y="690"/>
                    </a:lnTo>
                    <a:lnTo>
                      <a:pt x="3729" y="746"/>
                    </a:lnTo>
                    <a:lnTo>
                      <a:pt x="3710" y="802"/>
                    </a:lnTo>
                    <a:lnTo>
                      <a:pt x="3729" y="857"/>
                    </a:lnTo>
                    <a:lnTo>
                      <a:pt x="3747" y="895"/>
                    </a:lnTo>
                    <a:lnTo>
                      <a:pt x="5033" y="2181"/>
                    </a:lnTo>
                    <a:lnTo>
                      <a:pt x="5089" y="2218"/>
                    </a:lnTo>
                    <a:lnTo>
                      <a:pt x="5182" y="2218"/>
                    </a:lnTo>
                    <a:lnTo>
                      <a:pt x="5238" y="2181"/>
                    </a:lnTo>
                    <a:lnTo>
                      <a:pt x="5779" y="1640"/>
                    </a:lnTo>
                    <a:lnTo>
                      <a:pt x="5835" y="1566"/>
                    </a:lnTo>
                    <a:lnTo>
                      <a:pt x="5891" y="1473"/>
                    </a:lnTo>
                    <a:lnTo>
                      <a:pt x="5928" y="1361"/>
                    </a:lnTo>
                    <a:lnTo>
                      <a:pt x="5928" y="1249"/>
                    </a:lnTo>
                    <a:lnTo>
                      <a:pt x="5928" y="1156"/>
                    </a:lnTo>
                    <a:lnTo>
                      <a:pt x="5891" y="1044"/>
                    </a:lnTo>
                    <a:lnTo>
                      <a:pt x="5835" y="951"/>
                    </a:lnTo>
                    <a:lnTo>
                      <a:pt x="5779" y="857"/>
                    </a:lnTo>
                    <a:lnTo>
                      <a:pt x="5071" y="168"/>
                    </a:lnTo>
                    <a:lnTo>
                      <a:pt x="4977" y="93"/>
                    </a:lnTo>
                    <a:lnTo>
                      <a:pt x="4884" y="37"/>
                    </a:lnTo>
                    <a:lnTo>
                      <a:pt x="4791" y="19"/>
                    </a:lnTo>
                    <a:lnTo>
                      <a:pt x="4679" y="0"/>
                    </a:lnTo>
                    <a:close/>
                    <a:moveTo>
                      <a:pt x="3393" y="1883"/>
                    </a:moveTo>
                    <a:lnTo>
                      <a:pt x="3449" y="1920"/>
                    </a:lnTo>
                    <a:lnTo>
                      <a:pt x="3486" y="1976"/>
                    </a:lnTo>
                    <a:lnTo>
                      <a:pt x="3505" y="2050"/>
                    </a:lnTo>
                    <a:lnTo>
                      <a:pt x="3486" y="2106"/>
                    </a:lnTo>
                    <a:lnTo>
                      <a:pt x="3449" y="2162"/>
                    </a:lnTo>
                    <a:lnTo>
                      <a:pt x="1660" y="3952"/>
                    </a:lnTo>
                    <a:lnTo>
                      <a:pt x="1604" y="3970"/>
                    </a:lnTo>
                    <a:lnTo>
                      <a:pt x="1548" y="3989"/>
                    </a:lnTo>
                    <a:lnTo>
                      <a:pt x="1492" y="3970"/>
                    </a:lnTo>
                    <a:lnTo>
                      <a:pt x="1436" y="3952"/>
                    </a:lnTo>
                    <a:lnTo>
                      <a:pt x="1399" y="3896"/>
                    </a:lnTo>
                    <a:lnTo>
                      <a:pt x="1380" y="3821"/>
                    </a:lnTo>
                    <a:lnTo>
                      <a:pt x="1399" y="3765"/>
                    </a:lnTo>
                    <a:lnTo>
                      <a:pt x="1436" y="3709"/>
                    </a:lnTo>
                    <a:lnTo>
                      <a:pt x="3225" y="1920"/>
                    </a:lnTo>
                    <a:lnTo>
                      <a:pt x="3281" y="1883"/>
                    </a:lnTo>
                    <a:close/>
                    <a:moveTo>
                      <a:pt x="1007" y="4362"/>
                    </a:moveTo>
                    <a:lnTo>
                      <a:pt x="1007" y="4921"/>
                    </a:lnTo>
                    <a:lnTo>
                      <a:pt x="1566" y="4921"/>
                    </a:lnTo>
                    <a:lnTo>
                      <a:pt x="1566" y="5331"/>
                    </a:lnTo>
                    <a:lnTo>
                      <a:pt x="821" y="5462"/>
                    </a:lnTo>
                    <a:lnTo>
                      <a:pt x="467" y="5107"/>
                    </a:lnTo>
                    <a:lnTo>
                      <a:pt x="597" y="4362"/>
                    </a:lnTo>
                    <a:close/>
                    <a:moveTo>
                      <a:pt x="3337" y="1118"/>
                    </a:moveTo>
                    <a:lnTo>
                      <a:pt x="3300" y="1156"/>
                    </a:lnTo>
                    <a:lnTo>
                      <a:pt x="243" y="4213"/>
                    </a:lnTo>
                    <a:lnTo>
                      <a:pt x="1" y="5611"/>
                    </a:lnTo>
                    <a:lnTo>
                      <a:pt x="1" y="5685"/>
                    </a:lnTo>
                    <a:lnTo>
                      <a:pt x="1" y="5741"/>
                    </a:lnTo>
                    <a:lnTo>
                      <a:pt x="38" y="5816"/>
                    </a:lnTo>
                    <a:lnTo>
                      <a:pt x="75" y="5853"/>
                    </a:lnTo>
                    <a:lnTo>
                      <a:pt x="131" y="5890"/>
                    </a:lnTo>
                    <a:lnTo>
                      <a:pt x="187" y="5928"/>
                    </a:lnTo>
                    <a:lnTo>
                      <a:pt x="243" y="5946"/>
                    </a:lnTo>
                    <a:lnTo>
                      <a:pt x="317" y="5928"/>
                    </a:lnTo>
                    <a:lnTo>
                      <a:pt x="1734" y="5685"/>
                    </a:lnTo>
                    <a:lnTo>
                      <a:pt x="4772" y="2647"/>
                    </a:lnTo>
                    <a:lnTo>
                      <a:pt x="4810" y="2591"/>
                    </a:lnTo>
                    <a:lnTo>
                      <a:pt x="4810" y="2535"/>
                    </a:lnTo>
                    <a:lnTo>
                      <a:pt x="4810" y="2498"/>
                    </a:lnTo>
                    <a:lnTo>
                      <a:pt x="4772" y="2442"/>
                    </a:lnTo>
                    <a:lnTo>
                      <a:pt x="3486" y="1156"/>
                    </a:lnTo>
                    <a:lnTo>
                      <a:pt x="3449" y="111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1626" name="Google Shape;1626;p51"/>
            <p:cNvGrpSpPr/>
            <p:nvPr/>
          </p:nvGrpSpPr>
          <p:grpSpPr>
            <a:xfrm>
              <a:off x="2823442" y="3214222"/>
              <a:ext cx="1695900" cy="892128"/>
              <a:chOff x="2823442" y="3214222"/>
              <a:chExt cx="1695900" cy="892128"/>
            </a:xfrm>
          </p:grpSpPr>
          <p:sp>
            <p:nvSpPr>
              <p:cNvPr id="1627" name="Google Shape;1627;p51"/>
              <p:cNvSpPr txBox="1"/>
              <p:nvPr/>
            </p:nvSpPr>
            <p:spPr>
              <a:xfrm>
                <a:off x="2823442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100% free for personal or commercial use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628" name="Google Shape;1628;p51"/>
              <p:cNvSpPr/>
              <p:nvPr/>
            </p:nvSpPr>
            <p:spPr>
              <a:xfrm>
                <a:off x="3569730" y="3214222"/>
                <a:ext cx="203323" cy="180597"/>
              </a:xfrm>
              <a:custGeom>
                <a:avLst/>
                <a:gdLst/>
                <a:ahLst/>
                <a:cxnLst/>
                <a:rect l="l" t="t" r="r" b="b"/>
                <a:pathLst>
                  <a:path w="6674" h="5928" extrusionOk="0">
                    <a:moveTo>
                      <a:pt x="2443" y="0"/>
                    </a:moveTo>
                    <a:lnTo>
                      <a:pt x="2275" y="37"/>
                    </a:lnTo>
                    <a:lnTo>
                      <a:pt x="2126" y="93"/>
                    </a:lnTo>
                    <a:lnTo>
                      <a:pt x="1995" y="187"/>
                    </a:lnTo>
                    <a:lnTo>
                      <a:pt x="1846" y="336"/>
                    </a:lnTo>
                    <a:lnTo>
                      <a:pt x="1753" y="503"/>
                    </a:lnTo>
                    <a:lnTo>
                      <a:pt x="1697" y="690"/>
                    </a:lnTo>
                    <a:lnTo>
                      <a:pt x="1660" y="876"/>
                    </a:lnTo>
                    <a:lnTo>
                      <a:pt x="1678" y="1063"/>
                    </a:lnTo>
                    <a:lnTo>
                      <a:pt x="1716" y="1249"/>
                    </a:lnTo>
                    <a:lnTo>
                      <a:pt x="1809" y="1417"/>
                    </a:lnTo>
                    <a:lnTo>
                      <a:pt x="1921" y="1566"/>
                    </a:lnTo>
                    <a:lnTo>
                      <a:pt x="3188" y="2889"/>
                    </a:lnTo>
                    <a:lnTo>
                      <a:pt x="3263" y="2945"/>
                    </a:lnTo>
                    <a:lnTo>
                      <a:pt x="3337" y="2964"/>
                    </a:lnTo>
                    <a:lnTo>
                      <a:pt x="3412" y="2945"/>
                    </a:lnTo>
                    <a:lnTo>
                      <a:pt x="3487" y="2889"/>
                    </a:lnTo>
                    <a:lnTo>
                      <a:pt x="4754" y="1566"/>
                    </a:lnTo>
                    <a:lnTo>
                      <a:pt x="4866" y="1417"/>
                    </a:lnTo>
                    <a:lnTo>
                      <a:pt x="4940" y="1249"/>
                    </a:lnTo>
                    <a:lnTo>
                      <a:pt x="4996" y="1063"/>
                    </a:lnTo>
                    <a:lnTo>
                      <a:pt x="5015" y="876"/>
                    </a:lnTo>
                    <a:lnTo>
                      <a:pt x="4978" y="690"/>
                    </a:lnTo>
                    <a:lnTo>
                      <a:pt x="4922" y="503"/>
                    </a:lnTo>
                    <a:lnTo>
                      <a:pt x="4810" y="336"/>
                    </a:lnTo>
                    <a:lnTo>
                      <a:pt x="4679" y="187"/>
                    </a:lnTo>
                    <a:lnTo>
                      <a:pt x="4549" y="93"/>
                    </a:lnTo>
                    <a:lnTo>
                      <a:pt x="4381" y="37"/>
                    </a:lnTo>
                    <a:lnTo>
                      <a:pt x="4232" y="0"/>
                    </a:lnTo>
                    <a:lnTo>
                      <a:pt x="4064" y="0"/>
                    </a:lnTo>
                    <a:lnTo>
                      <a:pt x="3897" y="19"/>
                    </a:lnTo>
                    <a:lnTo>
                      <a:pt x="3747" y="75"/>
                    </a:lnTo>
                    <a:lnTo>
                      <a:pt x="3598" y="168"/>
                    </a:lnTo>
                    <a:lnTo>
                      <a:pt x="3468" y="280"/>
                    </a:lnTo>
                    <a:lnTo>
                      <a:pt x="3337" y="429"/>
                    </a:lnTo>
                    <a:lnTo>
                      <a:pt x="3207" y="280"/>
                    </a:lnTo>
                    <a:lnTo>
                      <a:pt x="3076" y="168"/>
                    </a:lnTo>
                    <a:lnTo>
                      <a:pt x="2927" y="75"/>
                    </a:lnTo>
                    <a:lnTo>
                      <a:pt x="2778" y="19"/>
                    </a:lnTo>
                    <a:lnTo>
                      <a:pt x="2610" y="0"/>
                    </a:lnTo>
                    <a:close/>
                    <a:moveTo>
                      <a:pt x="2219" y="3691"/>
                    </a:moveTo>
                    <a:lnTo>
                      <a:pt x="1995" y="3728"/>
                    </a:lnTo>
                    <a:lnTo>
                      <a:pt x="1772" y="3784"/>
                    </a:lnTo>
                    <a:lnTo>
                      <a:pt x="1548" y="3877"/>
                    </a:lnTo>
                    <a:lnTo>
                      <a:pt x="1362" y="4008"/>
                    </a:lnTo>
                    <a:lnTo>
                      <a:pt x="821" y="4436"/>
                    </a:lnTo>
                    <a:lnTo>
                      <a:pt x="187" y="4436"/>
                    </a:lnTo>
                    <a:lnTo>
                      <a:pt x="113" y="4455"/>
                    </a:lnTo>
                    <a:lnTo>
                      <a:pt x="57" y="4492"/>
                    </a:lnTo>
                    <a:lnTo>
                      <a:pt x="1" y="4548"/>
                    </a:lnTo>
                    <a:lnTo>
                      <a:pt x="1" y="4623"/>
                    </a:lnTo>
                    <a:lnTo>
                      <a:pt x="1" y="5741"/>
                    </a:lnTo>
                    <a:lnTo>
                      <a:pt x="1" y="5816"/>
                    </a:lnTo>
                    <a:lnTo>
                      <a:pt x="57" y="5872"/>
                    </a:lnTo>
                    <a:lnTo>
                      <a:pt x="113" y="5909"/>
                    </a:lnTo>
                    <a:lnTo>
                      <a:pt x="187" y="5928"/>
                    </a:lnTo>
                    <a:lnTo>
                      <a:pt x="4325" y="5928"/>
                    </a:lnTo>
                    <a:lnTo>
                      <a:pt x="4437" y="5909"/>
                    </a:lnTo>
                    <a:lnTo>
                      <a:pt x="4568" y="5890"/>
                    </a:lnTo>
                    <a:lnTo>
                      <a:pt x="4679" y="5834"/>
                    </a:lnTo>
                    <a:lnTo>
                      <a:pt x="4791" y="5760"/>
                    </a:lnTo>
                    <a:lnTo>
                      <a:pt x="6543" y="4362"/>
                    </a:lnTo>
                    <a:lnTo>
                      <a:pt x="6599" y="4306"/>
                    </a:lnTo>
                    <a:lnTo>
                      <a:pt x="6637" y="4231"/>
                    </a:lnTo>
                    <a:lnTo>
                      <a:pt x="6674" y="4157"/>
                    </a:lnTo>
                    <a:lnTo>
                      <a:pt x="6674" y="4082"/>
                    </a:lnTo>
                    <a:lnTo>
                      <a:pt x="6674" y="4008"/>
                    </a:lnTo>
                    <a:lnTo>
                      <a:pt x="6655" y="3933"/>
                    </a:lnTo>
                    <a:lnTo>
                      <a:pt x="6618" y="3859"/>
                    </a:lnTo>
                    <a:lnTo>
                      <a:pt x="6543" y="3784"/>
                    </a:lnTo>
                    <a:lnTo>
                      <a:pt x="6506" y="3747"/>
                    </a:lnTo>
                    <a:lnTo>
                      <a:pt x="6432" y="3728"/>
                    </a:lnTo>
                    <a:lnTo>
                      <a:pt x="6376" y="3709"/>
                    </a:lnTo>
                    <a:lnTo>
                      <a:pt x="6301" y="3709"/>
                    </a:lnTo>
                    <a:lnTo>
                      <a:pt x="6171" y="3728"/>
                    </a:lnTo>
                    <a:lnTo>
                      <a:pt x="6115" y="3747"/>
                    </a:lnTo>
                    <a:lnTo>
                      <a:pt x="6059" y="3784"/>
                    </a:lnTo>
                    <a:lnTo>
                      <a:pt x="4978" y="4641"/>
                    </a:lnTo>
                    <a:lnTo>
                      <a:pt x="4885" y="4716"/>
                    </a:lnTo>
                    <a:lnTo>
                      <a:pt x="4773" y="4772"/>
                    </a:lnTo>
                    <a:lnTo>
                      <a:pt x="4642" y="4809"/>
                    </a:lnTo>
                    <a:lnTo>
                      <a:pt x="3095" y="4809"/>
                    </a:lnTo>
                    <a:lnTo>
                      <a:pt x="3039" y="4772"/>
                    </a:lnTo>
                    <a:lnTo>
                      <a:pt x="2983" y="4716"/>
                    </a:lnTo>
                    <a:lnTo>
                      <a:pt x="2965" y="4660"/>
                    </a:lnTo>
                    <a:lnTo>
                      <a:pt x="2965" y="4586"/>
                    </a:lnTo>
                    <a:lnTo>
                      <a:pt x="3002" y="4511"/>
                    </a:lnTo>
                    <a:lnTo>
                      <a:pt x="3076" y="4455"/>
                    </a:lnTo>
                    <a:lnTo>
                      <a:pt x="3151" y="4436"/>
                    </a:lnTo>
                    <a:lnTo>
                      <a:pt x="4120" y="4436"/>
                    </a:lnTo>
                    <a:lnTo>
                      <a:pt x="4195" y="4418"/>
                    </a:lnTo>
                    <a:lnTo>
                      <a:pt x="4307" y="4362"/>
                    </a:lnTo>
                    <a:lnTo>
                      <a:pt x="4363" y="4306"/>
                    </a:lnTo>
                    <a:lnTo>
                      <a:pt x="4400" y="4250"/>
                    </a:lnTo>
                    <a:lnTo>
                      <a:pt x="4419" y="4194"/>
                    </a:lnTo>
                    <a:lnTo>
                      <a:pt x="4437" y="4138"/>
                    </a:lnTo>
                    <a:lnTo>
                      <a:pt x="4456" y="4045"/>
                    </a:lnTo>
                    <a:lnTo>
                      <a:pt x="4437" y="3970"/>
                    </a:lnTo>
                    <a:lnTo>
                      <a:pt x="4400" y="3896"/>
                    </a:lnTo>
                    <a:lnTo>
                      <a:pt x="4363" y="3821"/>
                    </a:lnTo>
                    <a:lnTo>
                      <a:pt x="4307" y="3784"/>
                    </a:lnTo>
                    <a:lnTo>
                      <a:pt x="4232" y="3728"/>
                    </a:lnTo>
                    <a:lnTo>
                      <a:pt x="4158" y="3709"/>
                    </a:lnTo>
                    <a:lnTo>
                      <a:pt x="4083" y="369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1629" name="Google Shape;1629;p51"/>
            <p:cNvGrpSpPr/>
            <p:nvPr/>
          </p:nvGrpSpPr>
          <p:grpSpPr>
            <a:xfrm>
              <a:off x="6868076" y="3213932"/>
              <a:ext cx="1695900" cy="892418"/>
              <a:chOff x="6868076" y="3213932"/>
              <a:chExt cx="1695900" cy="892418"/>
            </a:xfrm>
          </p:grpSpPr>
          <p:sp>
            <p:nvSpPr>
              <p:cNvPr id="1630" name="Google Shape;1630;p51"/>
              <p:cNvSpPr txBox="1"/>
              <p:nvPr/>
            </p:nvSpPr>
            <p:spPr>
              <a:xfrm>
                <a:off x="6868076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Blow your audience away with attractive visuals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631" name="Google Shape;1631;p51"/>
              <p:cNvSpPr/>
              <p:nvPr/>
            </p:nvSpPr>
            <p:spPr>
              <a:xfrm>
                <a:off x="7625712" y="3213932"/>
                <a:ext cx="180627" cy="181175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5947" extrusionOk="0">
                    <a:moveTo>
                      <a:pt x="784" y="4940"/>
                    </a:moveTo>
                    <a:lnTo>
                      <a:pt x="839" y="4958"/>
                    </a:lnTo>
                    <a:lnTo>
                      <a:pt x="933" y="5014"/>
                    </a:lnTo>
                    <a:lnTo>
                      <a:pt x="989" y="5107"/>
                    </a:lnTo>
                    <a:lnTo>
                      <a:pt x="1007" y="5145"/>
                    </a:lnTo>
                    <a:lnTo>
                      <a:pt x="1007" y="5201"/>
                    </a:lnTo>
                    <a:lnTo>
                      <a:pt x="1007" y="5257"/>
                    </a:lnTo>
                    <a:lnTo>
                      <a:pt x="989" y="5313"/>
                    </a:lnTo>
                    <a:lnTo>
                      <a:pt x="933" y="5406"/>
                    </a:lnTo>
                    <a:lnTo>
                      <a:pt x="839" y="5462"/>
                    </a:lnTo>
                    <a:lnTo>
                      <a:pt x="784" y="5480"/>
                    </a:lnTo>
                    <a:lnTo>
                      <a:pt x="672" y="5480"/>
                    </a:lnTo>
                    <a:lnTo>
                      <a:pt x="634" y="5462"/>
                    </a:lnTo>
                    <a:lnTo>
                      <a:pt x="541" y="5406"/>
                    </a:lnTo>
                    <a:lnTo>
                      <a:pt x="485" y="5313"/>
                    </a:lnTo>
                    <a:lnTo>
                      <a:pt x="467" y="5257"/>
                    </a:lnTo>
                    <a:lnTo>
                      <a:pt x="448" y="5201"/>
                    </a:lnTo>
                    <a:lnTo>
                      <a:pt x="467" y="5145"/>
                    </a:lnTo>
                    <a:lnTo>
                      <a:pt x="485" y="5107"/>
                    </a:lnTo>
                    <a:lnTo>
                      <a:pt x="541" y="5014"/>
                    </a:lnTo>
                    <a:lnTo>
                      <a:pt x="634" y="4958"/>
                    </a:lnTo>
                    <a:lnTo>
                      <a:pt x="672" y="4940"/>
                    </a:lnTo>
                    <a:close/>
                    <a:moveTo>
                      <a:pt x="206" y="2610"/>
                    </a:moveTo>
                    <a:lnTo>
                      <a:pt x="168" y="2628"/>
                    </a:lnTo>
                    <a:lnTo>
                      <a:pt x="75" y="2684"/>
                    </a:lnTo>
                    <a:lnTo>
                      <a:pt x="19" y="2777"/>
                    </a:lnTo>
                    <a:lnTo>
                      <a:pt x="1" y="2833"/>
                    </a:lnTo>
                    <a:lnTo>
                      <a:pt x="1" y="2889"/>
                    </a:lnTo>
                    <a:lnTo>
                      <a:pt x="1" y="5667"/>
                    </a:lnTo>
                    <a:lnTo>
                      <a:pt x="1" y="5723"/>
                    </a:lnTo>
                    <a:lnTo>
                      <a:pt x="19" y="5779"/>
                    </a:lnTo>
                    <a:lnTo>
                      <a:pt x="75" y="5872"/>
                    </a:lnTo>
                    <a:lnTo>
                      <a:pt x="168" y="5928"/>
                    </a:lnTo>
                    <a:lnTo>
                      <a:pt x="206" y="5946"/>
                    </a:lnTo>
                    <a:lnTo>
                      <a:pt x="1250" y="5946"/>
                    </a:lnTo>
                    <a:lnTo>
                      <a:pt x="1305" y="5928"/>
                    </a:lnTo>
                    <a:lnTo>
                      <a:pt x="1399" y="5872"/>
                    </a:lnTo>
                    <a:lnTo>
                      <a:pt x="1455" y="5779"/>
                    </a:lnTo>
                    <a:lnTo>
                      <a:pt x="1473" y="5723"/>
                    </a:lnTo>
                    <a:lnTo>
                      <a:pt x="1473" y="5667"/>
                    </a:lnTo>
                    <a:lnTo>
                      <a:pt x="1473" y="2889"/>
                    </a:lnTo>
                    <a:lnTo>
                      <a:pt x="1473" y="2833"/>
                    </a:lnTo>
                    <a:lnTo>
                      <a:pt x="1455" y="2777"/>
                    </a:lnTo>
                    <a:lnTo>
                      <a:pt x="1399" y="2684"/>
                    </a:lnTo>
                    <a:lnTo>
                      <a:pt x="1305" y="2628"/>
                    </a:lnTo>
                    <a:lnTo>
                      <a:pt x="1250" y="2610"/>
                    </a:lnTo>
                    <a:close/>
                    <a:moveTo>
                      <a:pt x="3617" y="0"/>
                    </a:moveTo>
                    <a:lnTo>
                      <a:pt x="3524" y="19"/>
                    </a:lnTo>
                    <a:lnTo>
                      <a:pt x="3468" y="75"/>
                    </a:lnTo>
                    <a:lnTo>
                      <a:pt x="3393" y="168"/>
                    </a:lnTo>
                    <a:lnTo>
                      <a:pt x="3337" y="261"/>
                    </a:lnTo>
                    <a:lnTo>
                      <a:pt x="3263" y="485"/>
                    </a:lnTo>
                    <a:lnTo>
                      <a:pt x="3225" y="671"/>
                    </a:lnTo>
                    <a:lnTo>
                      <a:pt x="3169" y="858"/>
                    </a:lnTo>
                    <a:lnTo>
                      <a:pt x="3114" y="1044"/>
                    </a:lnTo>
                    <a:lnTo>
                      <a:pt x="3039" y="1212"/>
                    </a:lnTo>
                    <a:lnTo>
                      <a:pt x="2983" y="1286"/>
                    </a:lnTo>
                    <a:lnTo>
                      <a:pt x="2927" y="1361"/>
                    </a:lnTo>
                    <a:lnTo>
                      <a:pt x="2797" y="1510"/>
                    </a:lnTo>
                    <a:lnTo>
                      <a:pt x="2666" y="1659"/>
                    </a:lnTo>
                    <a:lnTo>
                      <a:pt x="2442" y="1995"/>
                    </a:lnTo>
                    <a:lnTo>
                      <a:pt x="2200" y="2330"/>
                    </a:lnTo>
                    <a:lnTo>
                      <a:pt x="2051" y="2498"/>
                    </a:lnTo>
                    <a:lnTo>
                      <a:pt x="1883" y="2666"/>
                    </a:lnTo>
                    <a:lnTo>
                      <a:pt x="1865" y="2722"/>
                    </a:lnTo>
                    <a:lnTo>
                      <a:pt x="1846" y="2777"/>
                    </a:lnTo>
                    <a:lnTo>
                      <a:pt x="1846" y="5257"/>
                    </a:lnTo>
                    <a:lnTo>
                      <a:pt x="1865" y="5313"/>
                    </a:lnTo>
                    <a:lnTo>
                      <a:pt x="1883" y="5350"/>
                    </a:lnTo>
                    <a:lnTo>
                      <a:pt x="1939" y="5387"/>
                    </a:lnTo>
                    <a:lnTo>
                      <a:pt x="1995" y="5387"/>
                    </a:lnTo>
                    <a:lnTo>
                      <a:pt x="2126" y="5406"/>
                    </a:lnTo>
                    <a:lnTo>
                      <a:pt x="2293" y="5462"/>
                    </a:lnTo>
                    <a:lnTo>
                      <a:pt x="2592" y="5573"/>
                    </a:lnTo>
                    <a:lnTo>
                      <a:pt x="2890" y="5704"/>
                    </a:lnTo>
                    <a:lnTo>
                      <a:pt x="3225" y="5816"/>
                    </a:lnTo>
                    <a:lnTo>
                      <a:pt x="3393" y="5872"/>
                    </a:lnTo>
                    <a:lnTo>
                      <a:pt x="3580" y="5909"/>
                    </a:lnTo>
                    <a:lnTo>
                      <a:pt x="3785" y="5946"/>
                    </a:lnTo>
                    <a:lnTo>
                      <a:pt x="4400" y="5946"/>
                    </a:lnTo>
                    <a:lnTo>
                      <a:pt x="4586" y="5928"/>
                    </a:lnTo>
                    <a:lnTo>
                      <a:pt x="4772" y="5909"/>
                    </a:lnTo>
                    <a:lnTo>
                      <a:pt x="4940" y="5853"/>
                    </a:lnTo>
                    <a:lnTo>
                      <a:pt x="5108" y="5797"/>
                    </a:lnTo>
                    <a:lnTo>
                      <a:pt x="5238" y="5723"/>
                    </a:lnTo>
                    <a:lnTo>
                      <a:pt x="5332" y="5611"/>
                    </a:lnTo>
                    <a:lnTo>
                      <a:pt x="5388" y="5499"/>
                    </a:lnTo>
                    <a:lnTo>
                      <a:pt x="5425" y="5368"/>
                    </a:lnTo>
                    <a:lnTo>
                      <a:pt x="5425" y="5238"/>
                    </a:lnTo>
                    <a:lnTo>
                      <a:pt x="5406" y="5089"/>
                    </a:lnTo>
                    <a:lnTo>
                      <a:pt x="5481" y="4996"/>
                    </a:lnTo>
                    <a:lnTo>
                      <a:pt x="5537" y="4902"/>
                    </a:lnTo>
                    <a:lnTo>
                      <a:pt x="5574" y="4809"/>
                    </a:lnTo>
                    <a:lnTo>
                      <a:pt x="5611" y="4697"/>
                    </a:lnTo>
                    <a:lnTo>
                      <a:pt x="5630" y="4567"/>
                    </a:lnTo>
                    <a:lnTo>
                      <a:pt x="5630" y="4455"/>
                    </a:lnTo>
                    <a:lnTo>
                      <a:pt x="5630" y="4325"/>
                    </a:lnTo>
                    <a:lnTo>
                      <a:pt x="5593" y="4213"/>
                    </a:lnTo>
                    <a:lnTo>
                      <a:pt x="5667" y="4101"/>
                    </a:lnTo>
                    <a:lnTo>
                      <a:pt x="5723" y="3989"/>
                    </a:lnTo>
                    <a:lnTo>
                      <a:pt x="5742" y="3877"/>
                    </a:lnTo>
                    <a:lnTo>
                      <a:pt x="5779" y="3747"/>
                    </a:lnTo>
                    <a:lnTo>
                      <a:pt x="5779" y="3635"/>
                    </a:lnTo>
                    <a:lnTo>
                      <a:pt x="5760" y="3523"/>
                    </a:lnTo>
                    <a:lnTo>
                      <a:pt x="5742" y="3393"/>
                    </a:lnTo>
                    <a:lnTo>
                      <a:pt x="5704" y="3299"/>
                    </a:lnTo>
                    <a:lnTo>
                      <a:pt x="5798" y="3169"/>
                    </a:lnTo>
                    <a:lnTo>
                      <a:pt x="5872" y="3038"/>
                    </a:lnTo>
                    <a:lnTo>
                      <a:pt x="5909" y="2889"/>
                    </a:lnTo>
                    <a:lnTo>
                      <a:pt x="5928" y="2722"/>
                    </a:lnTo>
                    <a:lnTo>
                      <a:pt x="5909" y="2591"/>
                    </a:lnTo>
                    <a:lnTo>
                      <a:pt x="5872" y="2461"/>
                    </a:lnTo>
                    <a:lnTo>
                      <a:pt x="5816" y="2349"/>
                    </a:lnTo>
                    <a:lnTo>
                      <a:pt x="5723" y="2256"/>
                    </a:lnTo>
                    <a:lnTo>
                      <a:pt x="5630" y="2162"/>
                    </a:lnTo>
                    <a:lnTo>
                      <a:pt x="5518" y="2106"/>
                    </a:lnTo>
                    <a:lnTo>
                      <a:pt x="5388" y="2069"/>
                    </a:lnTo>
                    <a:lnTo>
                      <a:pt x="5238" y="2051"/>
                    </a:lnTo>
                    <a:lnTo>
                      <a:pt x="4064" y="2051"/>
                    </a:lnTo>
                    <a:lnTo>
                      <a:pt x="4101" y="1920"/>
                    </a:lnTo>
                    <a:lnTo>
                      <a:pt x="4157" y="1808"/>
                    </a:lnTo>
                    <a:lnTo>
                      <a:pt x="4288" y="1566"/>
                    </a:lnTo>
                    <a:lnTo>
                      <a:pt x="4344" y="1435"/>
                    </a:lnTo>
                    <a:lnTo>
                      <a:pt x="4400" y="1286"/>
                    </a:lnTo>
                    <a:lnTo>
                      <a:pt x="4437" y="1119"/>
                    </a:lnTo>
                    <a:lnTo>
                      <a:pt x="4456" y="951"/>
                    </a:lnTo>
                    <a:lnTo>
                      <a:pt x="4437" y="802"/>
                    </a:lnTo>
                    <a:lnTo>
                      <a:pt x="4418" y="671"/>
                    </a:lnTo>
                    <a:lnTo>
                      <a:pt x="4400" y="541"/>
                    </a:lnTo>
                    <a:lnTo>
                      <a:pt x="4362" y="447"/>
                    </a:lnTo>
                    <a:lnTo>
                      <a:pt x="4306" y="354"/>
                    </a:lnTo>
                    <a:lnTo>
                      <a:pt x="4251" y="280"/>
                    </a:lnTo>
                    <a:lnTo>
                      <a:pt x="4195" y="205"/>
                    </a:lnTo>
                    <a:lnTo>
                      <a:pt x="4139" y="168"/>
                    </a:lnTo>
                    <a:lnTo>
                      <a:pt x="3990" y="75"/>
                    </a:lnTo>
                    <a:lnTo>
                      <a:pt x="3859" y="37"/>
                    </a:lnTo>
                    <a:lnTo>
                      <a:pt x="3729" y="19"/>
                    </a:lnTo>
                    <a:lnTo>
                      <a:pt x="361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1632" name="Google Shape;1632;p51"/>
            <p:cNvGrpSpPr/>
            <p:nvPr/>
          </p:nvGrpSpPr>
          <p:grpSpPr>
            <a:xfrm>
              <a:off x="801125" y="3214206"/>
              <a:ext cx="1695900" cy="892144"/>
              <a:chOff x="801125" y="3214206"/>
              <a:chExt cx="1695900" cy="892144"/>
            </a:xfrm>
          </p:grpSpPr>
          <p:sp>
            <p:nvSpPr>
              <p:cNvPr id="1633" name="Google Shape;1633;p51"/>
              <p:cNvSpPr txBox="1"/>
              <p:nvPr/>
            </p:nvSpPr>
            <p:spPr>
              <a:xfrm>
                <a:off x="801125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For PowerPoint and Google Slides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634" name="Google Shape;1634;p51"/>
              <p:cNvSpPr/>
              <p:nvPr/>
            </p:nvSpPr>
            <p:spPr>
              <a:xfrm>
                <a:off x="1535764" y="3214206"/>
                <a:ext cx="226629" cy="180627"/>
              </a:xfrm>
              <a:custGeom>
                <a:avLst/>
                <a:gdLst/>
                <a:ahLst/>
                <a:cxnLst/>
                <a:rect l="l" t="t" r="r" b="b"/>
                <a:pathLst>
                  <a:path w="7439" h="5929" extrusionOk="0">
                    <a:moveTo>
                      <a:pt x="5947" y="728"/>
                    </a:moveTo>
                    <a:lnTo>
                      <a:pt x="5947" y="3710"/>
                    </a:lnTo>
                    <a:lnTo>
                      <a:pt x="1492" y="3710"/>
                    </a:lnTo>
                    <a:lnTo>
                      <a:pt x="1492" y="728"/>
                    </a:lnTo>
                    <a:close/>
                    <a:moveTo>
                      <a:pt x="1194" y="1"/>
                    </a:moveTo>
                    <a:lnTo>
                      <a:pt x="1101" y="38"/>
                    </a:lnTo>
                    <a:lnTo>
                      <a:pt x="989" y="94"/>
                    </a:lnTo>
                    <a:lnTo>
                      <a:pt x="914" y="150"/>
                    </a:lnTo>
                    <a:lnTo>
                      <a:pt x="840" y="243"/>
                    </a:lnTo>
                    <a:lnTo>
                      <a:pt x="802" y="336"/>
                    </a:lnTo>
                    <a:lnTo>
                      <a:pt x="765" y="430"/>
                    </a:lnTo>
                    <a:lnTo>
                      <a:pt x="746" y="542"/>
                    </a:lnTo>
                    <a:lnTo>
                      <a:pt x="746" y="4437"/>
                    </a:lnTo>
                    <a:lnTo>
                      <a:pt x="6693" y="4437"/>
                    </a:lnTo>
                    <a:lnTo>
                      <a:pt x="6693" y="542"/>
                    </a:lnTo>
                    <a:lnTo>
                      <a:pt x="6674" y="430"/>
                    </a:lnTo>
                    <a:lnTo>
                      <a:pt x="6655" y="336"/>
                    </a:lnTo>
                    <a:lnTo>
                      <a:pt x="6599" y="243"/>
                    </a:lnTo>
                    <a:lnTo>
                      <a:pt x="6525" y="150"/>
                    </a:lnTo>
                    <a:lnTo>
                      <a:pt x="6450" y="94"/>
                    </a:lnTo>
                    <a:lnTo>
                      <a:pt x="6357" y="38"/>
                    </a:lnTo>
                    <a:lnTo>
                      <a:pt x="6245" y="1"/>
                    </a:lnTo>
                    <a:close/>
                    <a:moveTo>
                      <a:pt x="187" y="4810"/>
                    </a:moveTo>
                    <a:lnTo>
                      <a:pt x="131" y="4829"/>
                    </a:lnTo>
                    <a:lnTo>
                      <a:pt x="57" y="4866"/>
                    </a:lnTo>
                    <a:lnTo>
                      <a:pt x="20" y="4941"/>
                    </a:lnTo>
                    <a:lnTo>
                      <a:pt x="1" y="4996"/>
                    </a:lnTo>
                    <a:lnTo>
                      <a:pt x="1" y="5183"/>
                    </a:lnTo>
                    <a:lnTo>
                      <a:pt x="20" y="5332"/>
                    </a:lnTo>
                    <a:lnTo>
                      <a:pt x="75" y="5481"/>
                    </a:lnTo>
                    <a:lnTo>
                      <a:pt x="131" y="5612"/>
                    </a:lnTo>
                    <a:lnTo>
                      <a:pt x="225" y="5705"/>
                    </a:lnTo>
                    <a:lnTo>
                      <a:pt x="336" y="5798"/>
                    </a:lnTo>
                    <a:lnTo>
                      <a:pt x="467" y="5873"/>
                    </a:lnTo>
                    <a:lnTo>
                      <a:pt x="597" y="5910"/>
                    </a:lnTo>
                    <a:lnTo>
                      <a:pt x="746" y="5928"/>
                    </a:lnTo>
                    <a:lnTo>
                      <a:pt x="6693" y="5928"/>
                    </a:lnTo>
                    <a:lnTo>
                      <a:pt x="6842" y="5910"/>
                    </a:lnTo>
                    <a:lnTo>
                      <a:pt x="6972" y="5873"/>
                    </a:lnTo>
                    <a:lnTo>
                      <a:pt x="7103" y="5798"/>
                    </a:lnTo>
                    <a:lnTo>
                      <a:pt x="7214" y="5705"/>
                    </a:lnTo>
                    <a:lnTo>
                      <a:pt x="7308" y="5612"/>
                    </a:lnTo>
                    <a:lnTo>
                      <a:pt x="7382" y="5481"/>
                    </a:lnTo>
                    <a:lnTo>
                      <a:pt x="7420" y="5332"/>
                    </a:lnTo>
                    <a:lnTo>
                      <a:pt x="7438" y="5183"/>
                    </a:lnTo>
                    <a:lnTo>
                      <a:pt x="7438" y="4996"/>
                    </a:lnTo>
                    <a:lnTo>
                      <a:pt x="7420" y="4941"/>
                    </a:lnTo>
                    <a:lnTo>
                      <a:pt x="7382" y="4866"/>
                    </a:lnTo>
                    <a:lnTo>
                      <a:pt x="7326" y="4829"/>
                    </a:lnTo>
                    <a:lnTo>
                      <a:pt x="7252" y="4810"/>
                    </a:lnTo>
                    <a:lnTo>
                      <a:pt x="4437" y="4810"/>
                    </a:lnTo>
                    <a:lnTo>
                      <a:pt x="4419" y="4903"/>
                    </a:lnTo>
                    <a:lnTo>
                      <a:pt x="4400" y="4978"/>
                    </a:lnTo>
                    <a:lnTo>
                      <a:pt x="4363" y="5034"/>
                    </a:lnTo>
                    <a:lnTo>
                      <a:pt x="4325" y="5090"/>
                    </a:lnTo>
                    <a:lnTo>
                      <a:pt x="4269" y="5127"/>
                    </a:lnTo>
                    <a:lnTo>
                      <a:pt x="4195" y="5164"/>
                    </a:lnTo>
                    <a:lnTo>
                      <a:pt x="4139" y="5183"/>
                    </a:lnTo>
                    <a:lnTo>
                      <a:pt x="3263" y="5183"/>
                    </a:lnTo>
                    <a:lnTo>
                      <a:pt x="3207" y="5146"/>
                    </a:lnTo>
                    <a:lnTo>
                      <a:pt x="3132" y="5108"/>
                    </a:lnTo>
                    <a:lnTo>
                      <a:pt x="3076" y="5071"/>
                    </a:lnTo>
                    <a:lnTo>
                      <a:pt x="3039" y="5015"/>
                    </a:lnTo>
                    <a:lnTo>
                      <a:pt x="3002" y="4941"/>
                    </a:lnTo>
                    <a:lnTo>
                      <a:pt x="2983" y="4885"/>
                    </a:lnTo>
                    <a:lnTo>
                      <a:pt x="2965" y="481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/>
          <p:cNvSpPr txBox="1">
            <a:spLocks noGrp="1"/>
          </p:cNvSpPr>
          <p:nvPr>
            <p:ph type="sldNum" idx="12"/>
          </p:nvPr>
        </p:nvSpPr>
        <p:spPr>
          <a:xfrm>
            <a:off x="-87" y="4749844"/>
            <a:ext cx="91440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 dirty="0"/>
          </a:p>
        </p:txBody>
      </p:sp>
      <p:sp>
        <p:nvSpPr>
          <p:cNvPr id="6" name="직사각형 5"/>
          <p:cNvSpPr/>
          <p:nvPr/>
        </p:nvSpPr>
        <p:spPr>
          <a:xfrm>
            <a:off x="1101292" y="2842481"/>
            <a:ext cx="1080053" cy="137909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client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782981" y="1463311"/>
            <a:ext cx="1142958" cy="57647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manager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473687" y="2459627"/>
            <a:ext cx="1517374" cy="5764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DB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6023110" y="3882607"/>
            <a:ext cx="1782421" cy="57647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search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526732" y="2882389"/>
            <a:ext cx="901149" cy="13391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App(</a:t>
            </a:r>
            <a:r>
              <a:rPr lang="en-US" altLang="ko-KR" dirty="0" err="1" smtClean="0"/>
              <a:t>wep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4868597" y="1619166"/>
            <a:ext cx="1154513" cy="57647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app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오른쪽 화살표 3"/>
          <p:cNvSpPr/>
          <p:nvPr/>
        </p:nvSpPr>
        <p:spPr>
          <a:xfrm>
            <a:off x="2358890" y="2983703"/>
            <a:ext cx="1040294" cy="3340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input</a:t>
            </a:r>
            <a:endParaRPr lang="ko-KR" altLang="en-US" sz="1100" dirty="0"/>
          </a:p>
        </p:txBody>
      </p:sp>
      <p:sp>
        <p:nvSpPr>
          <p:cNvPr id="16" name="오른쪽 화살표 15"/>
          <p:cNvSpPr/>
          <p:nvPr/>
        </p:nvSpPr>
        <p:spPr>
          <a:xfrm>
            <a:off x="4555429" y="2844423"/>
            <a:ext cx="1837079" cy="3340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serve</a:t>
            </a:r>
            <a:endParaRPr lang="ko-KR" altLang="en-US" sz="1100" dirty="0"/>
          </a:p>
        </p:txBody>
      </p:sp>
      <p:sp>
        <p:nvSpPr>
          <p:cNvPr id="15" name="왼쪽 화살표 14"/>
          <p:cNvSpPr/>
          <p:nvPr/>
        </p:nvSpPr>
        <p:spPr>
          <a:xfrm rot="16200000">
            <a:off x="6939841" y="3304994"/>
            <a:ext cx="703843" cy="33296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 smtClean="0"/>
              <a:t>check</a:t>
            </a:r>
            <a:endParaRPr lang="ko-KR" altLang="en-US" sz="1050" dirty="0"/>
          </a:p>
        </p:txBody>
      </p:sp>
      <p:sp>
        <p:nvSpPr>
          <p:cNvPr id="20" name="왼쪽 화살표 19"/>
          <p:cNvSpPr/>
          <p:nvPr/>
        </p:nvSpPr>
        <p:spPr>
          <a:xfrm>
            <a:off x="4555429" y="3767800"/>
            <a:ext cx="1394798" cy="332960"/>
          </a:xfrm>
          <a:prstGeom prst="lef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 smtClean="0"/>
              <a:t>operate</a:t>
            </a:r>
            <a:endParaRPr lang="ko-KR" altLang="en-US" sz="1050" dirty="0"/>
          </a:p>
        </p:txBody>
      </p:sp>
      <p:sp>
        <p:nvSpPr>
          <p:cNvPr id="21" name="왼쪽 화살표 20"/>
          <p:cNvSpPr/>
          <p:nvPr/>
        </p:nvSpPr>
        <p:spPr>
          <a:xfrm>
            <a:off x="2358889" y="3766856"/>
            <a:ext cx="995571" cy="33296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 smtClean="0"/>
              <a:t>output</a:t>
            </a:r>
            <a:endParaRPr lang="ko-KR" altLang="en-US" sz="1050" dirty="0"/>
          </a:p>
        </p:txBody>
      </p:sp>
      <p:sp>
        <p:nvSpPr>
          <p:cNvPr id="22" name="오른쪽 화살표 21"/>
          <p:cNvSpPr/>
          <p:nvPr/>
        </p:nvSpPr>
        <p:spPr>
          <a:xfrm>
            <a:off x="4109033" y="1656472"/>
            <a:ext cx="576470" cy="3340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input</a:t>
            </a:r>
            <a:endParaRPr lang="ko-KR" altLang="en-US" sz="1100" dirty="0"/>
          </a:p>
        </p:txBody>
      </p:sp>
      <p:sp>
        <p:nvSpPr>
          <p:cNvPr id="23" name="오른쪽 화살표 22"/>
          <p:cNvSpPr/>
          <p:nvPr/>
        </p:nvSpPr>
        <p:spPr>
          <a:xfrm rot="2560356">
            <a:off x="6083095" y="1936309"/>
            <a:ext cx="863941" cy="334088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operate</a:t>
            </a:r>
            <a:endParaRPr lang="ko-KR" altLang="en-US" sz="1100" dirty="0"/>
          </a:p>
        </p:txBody>
      </p:sp>
      <p:sp>
        <p:nvSpPr>
          <p:cNvPr id="25" name="Google Shape;110;p17"/>
          <p:cNvSpPr txBox="1">
            <a:spLocks/>
          </p:cNvSpPr>
          <p:nvPr/>
        </p:nvSpPr>
        <p:spPr>
          <a:xfrm>
            <a:off x="611418" y="615328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000" dirty="0" smtClean="0">
                <a:solidFill>
                  <a:schemeClr val="accent6">
                    <a:lumMod val="50000"/>
                  </a:schemeClr>
                </a:solidFill>
              </a:rPr>
              <a:t>APP </a:t>
            </a:r>
            <a:r>
              <a:rPr lang="ko-KR" altLang="en-US" sz="2000" dirty="0" smtClean="0">
                <a:solidFill>
                  <a:schemeClr val="accent6">
                    <a:lumMod val="50000"/>
                  </a:schemeClr>
                </a:solidFill>
              </a:rPr>
              <a:t>구동 구조</a:t>
            </a:r>
            <a:endParaRPr lang="en-US" sz="20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6"/>
          <p:cNvSpPr txBox="1">
            <a:spLocks noGrp="1"/>
          </p:cNvSpPr>
          <p:nvPr>
            <p:ph type="body" idx="1"/>
          </p:nvPr>
        </p:nvSpPr>
        <p:spPr>
          <a:xfrm>
            <a:off x="1129162" y="1518244"/>
            <a:ext cx="6713400" cy="81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 smtClean="0"/>
              <a:t>App</a:t>
            </a:r>
            <a:r>
              <a:rPr lang="ko-KR" altLang="en-US" dirty="0" smtClean="0"/>
              <a:t>을 통하여 </a:t>
            </a:r>
            <a:r>
              <a:rPr lang="en-US" altLang="ko-KR" dirty="0" smtClean="0"/>
              <a:t>DB</a:t>
            </a:r>
            <a:r>
              <a:rPr lang="ko-KR" altLang="en-US" dirty="0" smtClean="0"/>
              <a:t>에 저장된 내용을 기반으로 </a:t>
            </a:r>
            <a:r>
              <a:rPr lang="en-US" altLang="ko-KR" dirty="0" smtClean="0"/>
              <a:t>App</a:t>
            </a:r>
            <a:r>
              <a:rPr lang="ko-KR" altLang="en-US" dirty="0" smtClean="0"/>
              <a:t>에 정보가 확인 가능하게 된다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r>
              <a:rPr lang="en" dirty="0" smtClean="0"/>
              <a:t> </a:t>
            </a:r>
            <a:r>
              <a:rPr lang="en" b="1" dirty="0" smtClean="0">
                <a:solidFill>
                  <a:schemeClr val="accent1"/>
                </a:solidFill>
              </a:rPr>
              <a:t>DB</a:t>
            </a:r>
            <a:r>
              <a:rPr lang="ko-KR" altLang="en-US" b="1" dirty="0" smtClean="0">
                <a:solidFill>
                  <a:schemeClr val="accent1"/>
                </a:solidFill>
              </a:rPr>
              <a:t>에서 모든 정보를 받아와 </a:t>
            </a:r>
            <a:r>
              <a:rPr lang="en-US" altLang="ko-KR" b="1" dirty="0" smtClean="0">
                <a:solidFill>
                  <a:schemeClr val="accent1"/>
                </a:solidFill>
              </a:rPr>
              <a:t>App</a:t>
            </a:r>
            <a:r>
              <a:rPr lang="ko-KR" altLang="en-US" b="1" dirty="0" smtClean="0">
                <a:solidFill>
                  <a:schemeClr val="accent1"/>
                </a:solidFill>
              </a:rPr>
              <a:t>을 구성</a:t>
            </a:r>
            <a:r>
              <a:rPr lang="en" dirty="0" smtClean="0"/>
              <a:t> </a:t>
            </a:r>
            <a:r>
              <a:rPr lang="ko-KR" altLang="en-US" dirty="0" smtClean="0"/>
              <a:t>컴퓨터 서버로부터 </a:t>
            </a:r>
            <a:r>
              <a:rPr lang="en-US" altLang="ko-KR" b="1" dirty="0" smtClean="0">
                <a:solidFill>
                  <a:srgbClr val="0091EA"/>
                </a:solidFill>
              </a:rPr>
              <a:t>CRUD</a:t>
            </a:r>
            <a:r>
              <a:rPr lang="ko-KR" altLang="en-US" dirty="0" smtClean="0"/>
              <a:t>를 진행</a:t>
            </a:r>
            <a:endParaRPr dirty="0"/>
          </a:p>
        </p:txBody>
      </p:sp>
      <p:sp>
        <p:nvSpPr>
          <p:cNvPr id="105" name="Google Shape;105;p16"/>
          <p:cNvSpPr txBox="1">
            <a:spLocks noGrp="1"/>
          </p:cNvSpPr>
          <p:nvPr>
            <p:ph type="sldNum" idx="12"/>
          </p:nvPr>
        </p:nvSpPr>
        <p:spPr>
          <a:xfrm>
            <a:off x="-87" y="4749844"/>
            <a:ext cx="91440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506138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2"/>
          <p:cNvSpPr/>
          <p:nvPr/>
        </p:nvSpPr>
        <p:spPr>
          <a:xfrm>
            <a:off x="387175" y="327675"/>
            <a:ext cx="2572500" cy="2496900"/>
          </a:xfrm>
          <a:prstGeom prst="ellipse">
            <a:avLst/>
          </a:prstGeom>
          <a:noFill/>
          <a:ln w="9525" cap="flat" cmpd="sng">
            <a:solidFill>
              <a:srgbClr val="ECEFF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rPr>
              <a:t>Want big impact?</a:t>
            </a:r>
            <a:endParaRPr sz="1800" b="1">
              <a:solidFill>
                <a:schemeClr val="accent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Use big image.</a:t>
            </a:r>
            <a:endParaRPr sz="1800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162" name="Google Shape;162;p22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579" y="181535"/>
            <a:ext cx="2459691" cy="4901025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3126442" y="544606"/>
            <a:ext cx="1996888" cy="8942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STS</a:t>
            </a:r>
            <a:r>
              <a:rPr lang="ko-KR" altLang="en-US" dirty="0" smtClean="0"/>
              <a:t>를 통해 </a:t>
            </a:r>
            <a:r>
              <a:rPr lang="en-US" altLang="ko-KR" dirty="0" smtClean="0"/>
              <a:t>TABLE </a:t>
            </a:r>
            <a:r>
              <a:rPr lang="ko-KR" altLang="en-US" dirty="0" smtClean="0"/>
              <a:t>및 </a:t>
            </a:r>
            <a:r>
              <a:rPr lang="en-US" altLang="ko-KR" dirty="0" smtClean="0"/>
              <a:t>DB</a:t>
            </a:r>
            <a:r>
              <a:rPr lang="ko-KR" altLang="en-US" dirty="0" smtClean="0"/>
              <a:t>를 설정</a:t>
            </a:r>
            <a:endParaRPr lang="ko-KR" altLang="en-US" dirty="0"/>
          </a:p>
        </p:txBody>
      </p:sp>
      <p:sp>
        <p:nvSpPr>
          <p:cNvPr id="6" name="모서리가 둥근 직사각형 5"/>
          <p:cNvSpPr/>
          <p:nvPr/>
        </p:nvSpPr>
        <p:spPr>
          <a:xfrm>
            <a:off x="4437531" y="3388349"/>
            <a:ext cx="1996888" cy="8942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Repository</a:t>
            </a:r>
            <a:r>
              <a:rPr lang="ko-KR" altLang="en-US" dirty="0" smtClean="0"/>
              <a:t>를</a:t>
            </a:r>
            <a:r>
              <a:rPr lang="en-US" altLang="ko-KR" dirty="0" smtClean="0"/>
              <a:t> </a:t>
            </a:r>
            <a:r>
              <a:rPr lang="ko-KR" altLang="en-US" dirty="0" smtClean="0"/>
              <a:t>통해 </a:t>
            </a:r>
            <a:r>
              <a:rPr lang="en-US" altLang="ko-KR" dirty="0" smtClean="0"/>
              <a:t>control, service </a:t>
            </a:r>
            <a:r>
              <a:rPr lang="ko-KR" altLang="en-US" dirty="0" smtClean="0"/>
              <a:t>설정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6442" y="1438836"/>
            <a:ext cx="3084419" cy="63835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03270" y="4282579"/>
            <a:ext cx="5785318" cy="70013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355454" y="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Bootstrap </a:t>
            </a:r>
            <a:r>
              <a:rPr lang="ko-KR" altLang="en-US" dirty="0" smtClean="0"/>
              <a:t>활용</a:t>
            </a:r>
            <a:endParaRPr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454" y="1080051"/>
            <a:ext cx="5097787" cy="237876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4516" y="2369982"/>
            <a:ext cx="1605276" cy="2379869"/>
          </a:xfrm>
          <a:prstGeom prst="rect">
            <a:avLst/>
          </a:prstGeom>
        </p:spPr>
      </p:pic>
      <p:cxnSp>
        <p:nvCxnSpPr>
          <p:cNvPr id="10" name="직선 화살표 연결선 9"/>
          <p:cNvCxnSpPr/>
          <p:nvPr/>
        </p:nvCxnSpPr>
        <p:spPr>
          <a:xfrm>
            <a:off x="5552661" y="2941983"/>
            <a:ext cx="1305339" cy="6758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366886" y="3617843"/>
            <a:ext cx="14911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반응형앱을</a:t>
            </a:r>
            <a:r>
              <a:rPr lang="ko-KR" altLang="en-US" dirty="0" smtClean="0"/>
              <a:t> 구성</a:t>
            </a:r>
            <a:endParaRPr lang="ko-KR" altLang="en-US" dirty="0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2696817" y="1202415"/>
            <a:ext cx="2266122" cy="175811"/>
          </a:xfrm>
          <a:prstGeom prst="round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화살표 연결선 13"/>
          <p:cNvCxnSpPr>
            <a:stCxn id="16" idx="3"/>
          </p:cNvCxnSpPr>
          <p:nvPr/>
        </p:nvCxnSpPr>
        <p:spPr>
          <a:xfrm>
            <a:off x="4962939" y="1290321"/>
            <a:ext cx="834887" cy="348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930348" y="1305339"/>
            <a:ext cx="21082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각 페이지는 </a:t>
            </a:r>
            <a:r>
              <a:rPr lang="en-US" altLang="ko-KR" dirty="0" smtClean="0"/>
              <a:t>html</a:t>
            </a:r>
            <a:r>
              <a:rPr lang="ko-KR" altLang="en-US" dirty="0" smtClean="0"/>
              <a:t>로 연결</a:t>
            </a:r>
            <a:endParaRPr lang="ko-KR" alt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355454" y="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Svelte </a:t>
            </a:r>
            <a:r>
              <a:rPr lang="ko-KR" altLang="en-US" dirty="0" smtClean="0"/>
              <a:t>컴포넌트</a:t>
            </a:r>
            <a:endParaRPr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7705" y="1023953"/>
            <a:ext cx="5367132" cy="397478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49966" y="1245704"/>
            <a:ext cx="26068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App </a:t>
            </a:r>
            <a:r>
              <a:rPr lang="ko-KR" altLang="en-US" dirty="0" smtClean="0"/>
              <a:t>안에 </a:t>
            </a:r>
            <a:r>
              <a:rPr lang="en-US" altLang="ko-KR" dirty="0" smtClean="0"/>
              <a:t>svelte</a:t>
            </a:r>
            <a:r>
              <a:rPr lang="ko-KR" altLang="en-US" dirty="0" smtClean="0"/>
              <a:t>를 활용한 구성</a:t>
            </a:r>
            <a:endParaRPr lang="ko-KR" altLang="en-US" dirty="0"/>
          </a:p>
        </p:txBody>
      </p:sp>
      <p:sp>
        <p:nvSpPr>
          <p:cNvPr id="6" name="모서리가 둥근 직사각형 5"/>
          <p:cNvSpPr/>
          <p:nvPr/>
        </p:nvSpPr>
        <p:spPr>
          <a:xfrm>
            <a:off x="4525617" y="1666125"/>
            <a:ext cx="3339548" cy="957806"/>
          </a:xfrm>
          <a:prstGeom prst="round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4525617" y="2802835"/>
            <a:ext cx="3339548" cy="682487"/>
          </a:xfrm>
          <a:prstGeom prst="round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4525617" y="3717236"/>
            <a:ext cx="3339548" cy="849950"/>
          </a:xfrm>
          <a:prstGeom prst="round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/>
          <p:cNvCxnSpPr>
            <a:stCxn id="6" idx="1"/>
          </p:cNvCxnSpPr>
          <p:nvPr/>
        </p:nvCxnSpPr>
        <p:spPr>
          <a:xfrm flipH="1">
            <a:off x="2849217" y="2145028"/>
            <a:ext cx="1676400" cy="9990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/>
          <p:nvPr/>
        </p:nvCxnSpPr>
        <p:spPr>
          <a:xfrm flipH="1">
            <a:off x="2849217" y="3145009"/>
            <a:ext cx="1676400" cy="415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/>
          <p:nvPr/>
        </p:nvCxnSpPr>
        <p:spPr>
          <a:xfrm flipH="1" flipV="1">
            <a:off x="2849217" y="3238157"/>
            <a:ext cx="1676400" cy="9040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080052" y="2899553"/>
            <a:ext cx="16009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각각의 </a:t>
            </a:r>
            <a:r>
              <a:rPr lang="en-US" altLang="ko-KR" dirty="0" smtClean="0"/>
              <a:t>Table</a:t>
            </a:r>
            <a:r>
              <a:rPr lang="ko-KR" altLang="en-US" dirty="0" smtClean="0"/>
              <a:t>에서 작용하여 구성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303892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694" y="181534"/>
            <a:ext cx="2786342" cy="370498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8540" y="2366682"/>
            <a:ext cx="2654130" cy="217618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039036" y="1069041"/>
            <a:ext cx="12025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DB</a:t>
            </a:r>
            <a:r>
              <a:rPr lang="ko-KR" altLang="en-US" dirty="0" smtClean="0"/>
              <a:t>와의 연결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528787" y="2696135"/>
            <a:ext cx="18405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연결 </a:t>
            </a:r>
            <a:r>
              <a:rPr lang="ko-KR" altLang="en-US" smtClean="0"/>
              <a:t>된 </a:t>
            </a:r>
            <a:r>
              <a:rPr lang="en-US" altLang="ko-KR" dirty="0" smtClean="0"/>
              <a:t>DB </a:t>
            </a:r>
            <a:r>
              <a:rPr lang="ko-KR" altLang="en-US" dirty="0" smtClean="0"/>
              <a:t>불러오기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414247" y="2366682"/>
            <a:ext cx="14911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이미지 슬라이드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68574114"/>
      </p:ext>
    </p:extLst>
  </p:cSld>
  <p:clrMapOvr>
    <a:masterClrMapping/>
  </p:clrMapOvr>
</p:sld>
</file>

<file path=ppt/theme/theme1.xml><?xml version="1.0" encoding="utf-8"?>
<a:theme xmlns:a="http://schemas.openxmlformats.org/drawingml/2006/main" name="Cordelia template">
  <a:themeElements>
    <a:clrScheme name="Custom 347">
      <a:dk1>
        <a:srgbClr val="263238"/>
      </a:dk1>
      <a:lt1>
        <a:srgbClr val="FFFFFF"/>
      </a:lt1>
      <a:dk2>
        <a:srgbClr val="607D8B"/>
      </a:dk2>
      <a:lt2>
        <a:srgbClr val="ECEFF1"/>
      </a:lt2>
      <a:accent1>
        <a:srgbClr val="0091EA"/>
      </a:accent1>
      <a:accent2>
        <a:srgbClr val="0053A3"/>
      </a:accent2>
      <a:accent3>
        <a:srgbClr val="607D8B"/>
      </a:accent3>
      <a:accent4>
        <a:srgbClr val="CFD8DC"/>
      </a:accent4>
      <a:accent5>
        <a:srgbClr val="ECEFF1"/>
      </a:accent5>
      <a:accent6>
        <a:srgbClr val="ACDBF8"/>
      </a:accent6>
      <a:hlink>
        <a:srgbClr val="0091EA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91</TotalTime>
  <Words>697</Words>
  <Application>Microsoft Office PowerPoint</Application>
  <PresentationFormat>화면 슬라이드 쇼(16:9)</PresentationFormat>
  <Paragraphs>163</Paragraphs>
  <Slides>31</Slides>
  <Notes>25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38" baseType="lpstr">
      <vt:lpstr>Roboto Slab</vt:lpstr>
      <vt:lpstr>Montserrat</vt:lpstr>
      <vt:lpstr>맑은 고딕</vt:lpstr>
      <vt:lpstr>Arial</vt:lpstr>
      <vt:lpstr>Source Sans Pro</vt:lpstr>
      <vt:lpstr>Calibri</vt:lpstr>
      <vt:lpstr>Cordelia template</vt:lpstr>
      <vt:lpstr>This is   Museum App-web  presentation</vt:lpstr>
      <vt:lpstr>Hello!</vt:lpstr>
      <vt:lpstr>1. Basic construct</vt:lpstr>
      <vt:lpstr>PowerPoint 프레젠테이션</vt:lpstr>
      <vt:lpstr>PowerPoint 프레젠테이션</vt:lpstr>
      <vt:lpstr>PowerPoint 프레젠테이션</vt:lpstr>
      <vt:lpstr>Bootstrap 활용</vt:lpstr>
      <vt:lpstr>Svelte 컴포넌트</vt:lpstr>
      <vt:lpstr>PowerPoint 프레젠테이션</vt:lpstr>
      <vt:lpstr>박물관 소개</vt:lpstr>
      <vt:lpstr>박물관 내역</vt:lpstr>
      <vt:lpstr>PowerPoint 프레젠테이션</vt:lpstr>
      <vt:lpstr>유물 검색 – 조건부 Read, 정보 확인</vt:lpstr>
      <vt:lpstr>DB의 정보가 많을 경우 페이지 나누기</vt:lpstr>
      <vt:lpstr>DB에서 이미지 주소 및 내용을 받아 표시</vt:lpstr>
      <vt:lpstr>PowerPoint 프레젠테이션</vt:lpstr>
      <vt:lpstr>DB의 PK를 이용한 컴포넌트 </vt:lpstr>
      <vt:lpstr>Event, Exhibition PK 읽어 Read하기</vt:lpstr>
      <vt:lpstr>게시판 </vt:lpstr>
      <vt:lpstr>게시내용 확인 및 글쓰기 </vt:lpstr>
      <vt:lpstr>PowerPoint 프레젠테이션</vt:lpstr>
      <vt:lpstr>게시글 작성</vt:lpstr>
      <vt:lpstr>Mall 파트</vt:lpstr>
      <vt:lpstr>MANAGER APP</vt:lpstr>
      <vt:lpstr>PowerPoint 프레젠테이션</vt:lpstr>
      <vt:lpstr>Manage App</vt:lpstr>
      <vt:lpstr>PowerPoint 프레젠테이션</vt:lpstr>
      <vt:lpstr>Router</vt:lpstr>
      <vt:lpstr>Let’s review some concepts</vt:lpstr>
      <vt:lpstr>Thanks!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  Museum App-web  presentation</dc:title>
  <dc:creator>KB</dc:creator>
  <cp:lastModifiedBy>KB</cp:lastModifiedBy>
  <cp:revision>18</cp:revision>
  <dcterms:modified xsi:type="dcterms:W3CDTF">2022-08-19T03:48:34Z</dcterms:modified>
</cp:coreProperties>
</file>